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97" r:id="rId2"/>
    <p:sldId id="306" r:id="rId3"/>
    <p:sldId id="310" r:id="rId4"/>
    <p:sldId id="261" r:id="rId5"/>
    <p:sldId id="313" r:id="rId6"/>
    <p:sldId id="304" r:id="rId7"/>
    <p:sldId id="314" r:id="rId8"/>
    <p:sldId id="303" r:id="rId9"/>
    <p:sldId id="305" r:id="rId10"/>
    <p:sldId id="315" r:id="rId11"/>
    <p:sldId id="312" r:id="rId12"/>
    <p:sldId id="272" r:id="rId13"/>
    <p:sldId id="278" r:id="rId1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Quantico" panose="020B0604020202020204" charset="0"/>
      <p:regular r:id="rId20"/>
      <p:bold r:id="rId21"/>
      <p:italic r:id="rId22"/>
      <p:boldItalic r:id="rId23"/>
    </p:embeddedFont>
    <p:embeddedFont>
      <p:font typeface="Titillium Web" panose="00000500000000000000" pitchFamily="2" charset="0"/>
      <p:regular r:id="rId24"/>
      <p:bold r:id="rId25"/>
      <p:italic r:id="rId26"/>
      <p:boldItalic r:id="rId27"/>
    </p:embeddedFont>
    <p:embeddedFont>
      <p:font typeface="Titillium Web Light" panose="00000400000000000000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5171DD6-2702-4FCF-BC82-B343C2BCD5F6}">
  <a:tblStyle styleId="{25171DD6-2702-4FCF-BC82-B343C2BCD5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AF98B6-0896-4745-9ED8-C8CFF3DE442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6960" autoAdjust="0"/>
  </p:normalViewPr>
  <p:slideViewPr>
    <p:cSldViewPr snapToGrid="0">
      <p:cViewPr varScale="1">
        <p:scale>
          <a:sx n="76" d="100"/>
          <a:sy n="76" d="100"/>
        </p:scale>
        <p:origin x="164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54325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98598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044398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8502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code relative to querying blast is stored in the module Blast.py, and it is organize in different functions which may be recapitulated in these steps which are listed here: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We initially build the query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Then we send it to Blast, 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The response from blast is not immediate, indeed we need to get the so called Request ID which is a sort of identifier which will be used in the next step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To ask the request status. We will need to ask the status until it will be ready,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At that point we can download the results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All these steps are achieved always taking into account the blast API usage </a:t>
            </a:r>
            <a:r>
              <a:rPr lang="en-US" dirty="0" err="1"/>
              <a:t>guidlines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074305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764339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96850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05271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2324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0" y="4"/>
            <a:ext cx="9144762" cy="5143195"/>
          </a:xfrm>
          <a:custGeom>
            <a:avLst/>
            <a:gdLst/>
            <a:ahLst/>
            <a:cxnLst/>
            <a:rect l="l" t="t" r="r" b="b"/>
            <a:pathLst>
              <a:path w="3463925" h="1948180" extrusionOk="0">
                <a:moveTo>
                  <a:pt x="1400810" y="701040"/>
                </a:moveTo>
                <a:cubicBezTo>
                  <a:pt x="1554480" y="628015"/>
                  <a:pt x="1735455" y="576580"/>
                  <a:pt x="1906905" y="509905"/>
                </a:cubicBezTo>
                <a:cubicBezTo>
                  <a:pt x="2207260" y="390525"/>
                  <a:pt x="2476500" y="236220"/>
                  <a:pt x="2668270" y="7620"/>
                </a:cubicBezTo>
                <a:cubicBezTo>
                  <a:pt x="2670810" y="5080"/>
                  <a:pt x="2672715" y="2540"/>
                  <a:pt x="2674620" y="0"/>
                </a:cubicBezTo>
                <a:lnTo>
                  <a:pt x="2669540" y="0"/>
                </a:lnTo>
                <a:cubicBezTo>
                  <a:pt x="2609215" y="73660"/>
                  <a:pt x="2535555" y="144145"/>
                  <a:pt x="2451100" y="208915"/>
                </a:cubicBezTo>
                <a:cubicBezTo>
                  <a:pt x="2219960" y="386715"/>
                  <a:pt x="1948815" y="499110"/>
                  <a:pt x="1618615" y="607695"/>
                </a:cubicBezTo>
                <a:cubicBezTo>
                  <a:pt x="981710" y="837565"/>
                  <a:pt x="421005" y="1278890"/>
                  <a:pt x="268605" y="1948180"/>
                </a:cubicBezTo>
                <a:lnTo>
                  <a:pt x="272415" y="1948180"/>
                </a:lnTo>
                <a:cubicBezTo>
                  <a:pt x="280670" y="1909445"/>
                  <a:pt x="292735" y="1861820"/>
                  <a:pt x="310515" y="1808480"/>
                </a:cubicBezTo>
                <a:cubicBezTo>
                  <a:pt x="487045" y="1278255"/>
                  <a:pt x="922020" y="916305"/>
                  <a:pt x="1400810" y="701040"/>
                </a:cubicBezTo>
                <a:close/>
                <a:moveTo>
                  <a:pt x="1494790" y="636905"/>
                </a:moveTo>
                <a:cubicBezTo>
                  <a:pt x="1871980" y="502285"/>
                  <a:pt x="2175510" y="288290"/>
                  <a:pt x="2399030" y="0"/>
                </a:cubicBezTo>
                <a:lnTo>
                  <a:pt x="2394585" y="0"/>
                </a:lnTo>
                <a:cubicBezTo>
                  <a:pt x="2171700" y="286385"/>
                  <a:pt x="1869440" y="499110"/>
                  <a:pt x="1493520" y="633095"/>
                </a:cubicBezTo>
                <a:cubicBezTo>
                  <a:pt x="1238250" y="723265"/>
                  <a:pt x="1012825" y="842010"/>
                  <a:pt x="822325" y="985520"/>
                </a:cubicBezTo>
                <a:cubicBezTo>
                  <a:pt x="664845" y="1104900"/>
                  <a:pt x="530225" y="1242695"/>
                  <a:pt x="421005" y="1395730"/>
                </a:cubicBezTo>
                <a:cubicBezTo>
                  <a:pt x="338455" y="1512570"/>
                  <a:pt x="269875" y="1638300"/>
                  <a:pt x="218440" y="1769745"/>
                </a:cubicBezTo>
                <a:cubicBezTo>
                  <a:pt x="191135" y="1839595"/>
                  <a:pt x="172720" y="1899920"/>
                  <a:pt x="159385" y="1947545"/>
                </a:cubicBezTo>
                <a:lnTo>
                  <a:pt x="163195" y="1947545"/>
                </a:lnTo>
                <a:cubicBezTo>
                  <a:pt x="196215" y="1826895"/>
                  <a:pt x="266700" y="1619250"/>
                  <a:pt x="424180" y="1397635"/>
                </a:cubicBezTo>
                <a:cubicBezTo>
                  <a:pt x="666115" y="1057910"/>
                  <a:pt x="1026160" y="802005"/>
                  <a:pt x="1494790" y="636905"/>
                </a:cubicBezTo>
                <a:close/>
                <a:moveTo>
                  <a:pt x="1416050" y="729615"/>
                </a:moveTo>
                <a:cubicBezTo>
                  <a:pt x="1593215" y="650875"/>
                  <a:pt x="1811655" y="605155"/>
                  <a:pt x="2009775" y="538480"/>
                </a:cubicBezTo>
                <a:cubicBezTo>
                  <a:pt x="2341245" y="423545"/>
                  <a:pt x="2634615" y="259080"/>
                  <a:pt x="2834005" y="635"/>
                </a:cubicBezTo>
                <a:cubicBezTo>
                  <a:pt x="2834005" y="635"/>
                  <a:pt x="2834640" y="0"/>
                  <a:pt x="2834640" y="0"/>
                </a:cubicBezTo>
                <a:lnTo>
                  <a:pt x="2825115" y="0"/>
                </a:lnTo>
                <a:cubicBezTo>
                  <a:pt x="2410460" y="525780"/>
                  <a:pt x="1717675" y="580390"/>
                  <a:pt x="1426210" y="717550"/>
                </a:cubicBezTo>
                <a:cubicBezTo>
                  <a:pt x="884555" y="936625"/>
                  <a:pt x="456565" y="1348740"/>
                  <a:pt x="371475" y="1932940"/>
                </a:cubicBezTo>
                <a:cubicBezTo>
                  <a:pt x="370205" y="1938655"/>
                  <a:pt x="369570" y="1943735"/>
                  <a:pt x="369570" y="1947545"/>
                </a:cubicBezTo>
                <a:lnTo>
                  <a:pt x="377190" y="1947545"/>
                </a:lnTo>
                <a:cubicBezTo>
                  <a:pt x="380365" y="1931670"/>
                  <a:pt x="380365" y="1910080"/>
                  <a:pt x="385445" y="1891030"/>
                </a:cubicBezTo>
                <a:cubicBezTo>
                  <a:pt x="487680" y="1321435"/>
                  <a:pt x="912495" y="936625"/>
                  <a:pt x="1416050" y="729615"/>
                </a:cubicBezTo>
                <a:close/>
                <a:moveTo>
                  <a:pt x="1200785" y="669925"/>
                </a:moveTo>
                <a:cubicBezTo>
                  <a:pt x="1520190" y="516890"/>
                  <a:pt x="1812290" y="278130"/>
                  <a:pt x="2011680" y="635"/>
                </a:cubicBezTo>
                <a:lnTo>
                  <a:pt x="2011045" y="635"/>
                </a:lnTo>
                <a:cubicBezTo>
                  <a:pt x="1823720" y="238760"/>
                  <a:pt x="1636395" y="414020"/>
                  <a:pt x="1387475" y="565150"/>
                </a:cubicBezTo>
                <a:cubicBezTo>
                  <a:pt x="1294765" y="623570"/>
                  <a:pt x="1196975" y="664210"/>
                  <a:pt x="1043940" y="747395"/>
                </a:cubicBezTo>
                <a:cubicBezTo>
                  <a:pt x="408940" y="1102995"/>
                  <a:pt x="117475" y="1584960"/>
                  <a:pt x="635" y="1842135"/>
                </a:cubicBezTo>
                <a:lnTo>
                  <a:pt x="635" y="1845945"/>
                </a:lnTo>
                <a:cubicBezTo>
                  <a:pt x="143510" y="1553210"/>
                  <a:pt x="460375" y="1025525"/>
                  <a:pt x="1200785" y="669925"/>
                </a:cubicBezTo>
                <a:close/>
                <a:moveTo>
                  <a:pt x="1085215" y="777240"/>
                </a:moveTo>
                <a:cubicBezTo>
                  <a:pt x="1220470" y="701040"/>
                  <a:pt x="1378585" y="645795"/>
                  <a:pt x="1512570" y="577215"/>
                </a:cubicBezTo>
                <a:cubicBezTo>
                  <a:pt x="1786890" y="436245"/>
                  <a:pt x="2027555" y="239395"/>
                  <a:pt x="2205990" y="0"/>
                </a:cubicBezTo>
                <a:lnTo>
                  <a:pt x="2205355" y="0"/>
                </a:lnTo>
                <a:cubicBezTo>
                  <a:pt x="1725295" y="589280"/>
                  <a:pt x="1349375" y="606425"/>
                  <a:pt x="1010920" y="814705"/>
                </a:cubicBezTo>
                <a:cubicBezTo>
                  <a:pt x="555625" y="1078865"/>
                  <a:pt x="233680" y="1461135"/>
                  <a:pt x="65405" y="1915795"/>
                </a:cubicBezTo>
                <a:cubicBezTo>
                  <a:pt x="61595" y="1927860"/>
                  <a:pt x="56515" y="1939290"/>
                  <a:pt x="53340" y="1947545"/>
                </a:cubicBezTo>
                <a:lnTo>
                  <a:pt x="57785" y="1947545"/>
                </a:lnTo>
                <a:cubicBezTo>
                  <a:pt x="236855" y="1443990"/>
                  <a:pt x="591185" y="1043940"/>
                  <a:pt x="1085215" y="777240"/>
                </a:cubicBezTo>
                <a:close/>
                <a:moveTo>
                  <a:pt x="1537335" y="734060"/>
                </a:moveTo>
                <a:cubicBezTo>
                  <a:pt x="1670050" y="677545"/>
                  <a:pt x="1836420" y="636905"/>
                  <a:pt x="2004695" y="582295"/>
                </a:cubicBezTo>
                <a:cubicBezTo>
                  <a:pt x="2353310" y="463550"/>
                  <a:pt x="2665095" y="290195"/>
                  <a:pt x="2869565" y="13335"/>
                </a:cubicBezTo>
                <a:cubicBezTo>
                  <a:pt x="2872740" y="8890"/>
                  <a:pt x="2876550" y="3810"/>
                  <a:pt x="2879725" y="0"/>
                </a:cubicBezTo>
                <a:lnTo>
                  <a:pt x="2874645" y="0"/>
                </a:lnTo>
                <a:cubicBezTo>
                  <a:pt x="2872105" y="4445"/>
                  <a:pt x="2870200" y="8890"/>
                  <a:pt x="2866390" y="12065"/>
                </a:cubicBezTo>
                <a:cubicBezTo>
                  <a:pt x="2736215" y="193675"/>
                  <a:pt x="2529205" y="343535"/>
                  <a:pt x="2345055" y="436245"/>
                </a:cubicBezTo>
                <a:cubicBezTo>
                  <a:pt x="2165985" y="532130"/>
                  <a:pt x="1938655" y="601980"/>
                  <a:pt x="1710690" y="667385"/>
                </a:cubicBezTo>
                <a:cubicBezTo>
                  <a:pt x="1554480" y="717550"/>
                  <a:pt x="1412875" y="778510"/>
                  <a:pt x="1284605" y="849630"/>
                </a:cubicBezTo>
                <a:cubicBezTo>
                  <a:pt x="862330" y="1081405"/>
                  <a:pt x="559435" y="1460500"/>
                  <a:pt x="504825" y="1937385"/>
                </a:cubicBezTo>
                <a:cubicBezTo>
                  <a:pt x="504190" y="1941195"/>
                  <a:pt x="504190" y="1944370"/>
                  <a:pt x="503555" y="1947545"/>
                </a:cubicBezTo>
                <a:lnTo>
                  <a:pt x="507365" y="1947545"/>
                </a:lnTo>
                <a:cubicBezTo>
                  <a:pt x="508635" y="1932305"/>
                  <a:pt x="510540" y="1916430"/>
                  <a:pt x="513080" y="1898015"/>
                </a:cubicBezTo>
                <a:cubicBezTo>
                  <a:pt x="597535" y="1336675"/>
                  <a:pt x="1005840" y="945515"/>
                  <a:pt x="1537335" y="734060"/>
                </a:cubicBezTo>
                <a:close/>
                <a:moveTo>
                  <a:pt x="2145030" y="621030"/>
                </a:moveTo>
                <a:cubicBezTo>
                  <a:pt x="2531745" y="469265"/>
                  <a:pt x="2811145" y="259080"/>
                  <a:pt x="2966085" y="0"/>
                </a:cubicBezTo>
                <a:lnTo>
                  <a:pt x="2962910" y="0"/>
                </a:lnTo>
                <a:cubicBezTo>
                  <a:pt x="2948940" y="22225"/>
                  <a:pt x="2938145" y="38735"/>
                  <a:pt x="2925445" y="57150"/>
                </a:cubicBezTo>
                <a:cubicBezTo>
                  <a:pt x="2746375" y="311150"/>
                  <a:pt x="2455545" y="508635"/>
                  <a:pt x="2054225" y="650875"/>
                </a:cubicBezTo>
                <a:cubicBezTo>
                  <a:pt x="1846580" y="718185"/>
                  <a:pt x="1671320" y="774065"/>
                  <a:pt x="1514475" y="860425"/>
                </a:cubicBezTo>
                <a:cubicBezTo>
                  <a:pt x="1129030" y="1062990"/>
                  <a:pt x="827405" y="1400175"/>
                  <a:pt x="770255" y="1866900"/>
                </a:cubicBezTo>
                <a:cubicBezTo>
                  <a:pt x="768985" y="1880235"/>
                  <a:pt x="763270" y="1925955"/>
                  <a:pt x="763270" y="1947545"/>
                </a:cubicBezTo>
                <a:lnTo>
                  <a:pt x="767080" y="1947545"/>
                </a:lnTo>
                <a:cubicBezTo>
                  <a:pt x="776605" y="1826895"/>
                  <a:pt x="790575" y="1705610"/>
                  <a:pt x="864235" y="1530985"/>
                </a:cubicBezTo>
                <a:cubicBezTo>
                  <a:pt x="1170940" y="831215"/>
                  <a:pt x="1978025" y="701040"/>
                  <a:pt x="2145030" y="621030"/>
                </a:cubicBezTo>
                <a:close/>
                <a:moveTo>
                  <a:pt x="1287145" y="1104900"/>
                </a:moveTo>
                <a:cubicBezTo>
                  <a:pt x="1632585" y="795655"/>
                  <a:pt x="1962785" y="748030"/>
                  <a:pt x="2204085" y="642620"/>
                </a:cubicBezTo>
                <a:cubicBezTo>
                  <a:pt x="2520950" y="509905"/>
                  <a:pt x="2813050" y="320675"/>
                  <a:pt x="2994660" y="26670"/>
                </a:cubicBezTo>
                <a:cubicBezTo>
                  <a:pt x="3001010" y="16510"/>
                  <a:pt x="3006090" y="8255"/>
                  <a:pt x="3010535" y="0"/>
                </a:cubicBezTo>
                <a:lnTo>
                  <a:pt x="3006725" y="0"/>
                </a:lnTo>
                <a:cubicBezTo>
                  <a:pt x="2926715" y="133985"/>
                  <a:pt x="2829560" y="247650"/>
                  <a:pt x="2698750" y="353060"/>
                </a:cubicBezTo>
                <a:cubicBezTo>
                  <a:pt x="2287270" y="677545"/>
                  <a:pt x="1939925" y="702310"/>
                  <a:pt x="1651635" y="853440"/>
                </a:cubicBezTo>
                <a:cubicBezTo>
                  <a:pt x="1227455" y="1064260"/>
                  <a:pt x="924560" y="1421765"/>
                  <a:pt x="895985" y="1906905"/>
                </a:cubicBezTo>
                <a:cubicBezTo>
                  <a:pt x="895350" y="1915795"/>
                  <a:pt x="894715" y="1932940"/>
                  <a:pt x="894715" y="1947545"/>
                </a:cubicBezTo>
                <a:lnTo>
                  <a:pt x="898525" y="1947545"/>
                </a:lnTo>
                <a:cubicBezTo>
                  <a:pt x="903605" y="1631950"/>
                  <a:pt x="1039495" y="1331595"/>
                  <a:pt x="1287145" y="1104900"/>
                </a:cubicBezTo>
                <a:close/>
                <a:moveTo>
                  <a:pt x="1116965" y="1049655"/>
                </a:moveTo>
                <a:cubicBezTo>
                  <a:pt x="1315720" y="883920"/>
                  <a:pt x="1572260" y="755015"/>
                  <a:pt x="1880235" y="665480"/>
                </a:cubicBezTo>
                <a:cubicBezTo>
                  <a:pt x="2376805" y="521335"/>
                  <a:pt x="2727960" y="297180"/>
                  <a:pt x="2924175" y="0"/>
                </a:cubicBezTo>
                <a:lnTo>
                  <a:pt x="2919730" y="0"/>
                </a:lnTo>
                <a:cubicBezTo>
                  <a:pt x="2723515" y="295910"/>
                  <a:pt x="2373630" y="518795"/>
                  <a:pt x="1879600" y="662305"/>
                </a:cubicBezTo>
                <a:cubicBezTo>
                  <a:pt x="1571625" y="751205"/>
                  <a:pt x="1314450" y="880745"/>
                  <a:pt x="1115060" y="1047115"/>
                </a:cubicBezTo>
                <a:cubicBezTo>
                  <a:pt x="955675" y="1179830"/>
                  <a:pt x="832485" y="1336675"/>
                  <a:pt x="749935" y="1512570"/>
                </a:cubicBezTo>
                <a:cubicBezTo>
                  <a:pt x="676275" y="1669415"/>
                  <a:pt x="648335" y="1812290"/>
                  <a:pt x="638175" y="1905000"/>
                </a:cubicBezTo>
                <a:cubicBezTo>
                  <a:pt x="636270" y="1920240"/>
                  <a:pt x="635000" y="1934210"/>
                  <a:pt x="634365" y="1947545"/>
                </a:cubicBezTo>
                <a:lnTo>
                  <a:pt x="638175" y="1947545"/>
                </a:lnTo>
                <a:cubicBezTo>
                  <a:pt x="639445" y="1934210"/>
                  <a:pt x="640715" y="1920240"/>
                  <a:pt x="641985" y="1905000"/>
                </a:cubicBezTo>
                <a:cubicBezTo>
                  <a:pt x="652145" y="1812925"/>
                  <a:pt x="680085" y="1670050"/>
                  <a:pt x="753110" y="1513840"/>
                </a:cubicBezTo>
                <a:cubicBezTo>
                  <a:pt x="835660" y="1338580"/>
                  <a:pt x="958215" y="1182370"/>
                  <a:pt x="1116965" y="1049655"/>
                </a:cubicBezTo>
                <a:close/>
                <a:moveTo>
                  <a:pt x="1054735" y="687705"/>
                </a:moveTo>
                <a:cubicBezTo>
                  <a:pt x="1353820" y="519430"/>
                  <a:pt x="1622425" y="276860"/>
                  <a:pt x="1821815" y="0"/>
                </a:cubicBezTo>
                <a:lnTo>
                  <a:pt x="1813560" y="0"/>
                </a:lnTo>
                <a:cubicBezTo>
                  <a:pt x="1808480" y="6985"/>
                  <a:pt x="1804670" y="14605"/>
                  <a:pt x="1801495" y="17145"/>
                </a:cubicBezTo>
                <a:cubicBezTo>
                  <a:pt x="1564640" y="325120"/>
                  <a:pt x="1331595" y="527685"/>
                  <a:pt x="959485" y="734695"/>
                </a:cubicBezTo>
                <a:cubicBezTo>
                  <a:pt x="535940" y="993140"/>
                  <a:pt x="263525" y="1299210"/>
                  <a:pt x="83185" y="1553210"/>
                </a:cubicBezTo>
                <a:cubicBezTo>
                  <a:pt x="52705" y="1596390"/>
                  <a:pt x="25400" y="1637665"/>
                  <a:pt x="0" y="1676400"/>
                </a:cubicBezTo>
                <a:lnTo>
                  <a:pt x="0" y="1689735"/>
                </a:lnTo>
                <a:cubicBezTo>
                  <a:pt x="182880" y="1403350"/>
                  <a:pt x="501650" y="999490"/>
                  <a:pt x="1054735" y="687705"/>
                </a:cubicBezTo>
                <a:close/>
                <a:moveTo>
                  <a:pt x="1014095" y="627380"/>
                </a:moveTo>
                <a:cubicBezTo>
                  <a:pt x="1233805" y="466090"/>
                  <a:pt x="1443355" y="249555"/>
                  <a:pt x="1621155" y="9525"/>
                </a:cubicBezTo>
                <a:cubicBezTo>
                  <a:pt x="1624330" y="5080"/>
                  <a:pt x="1626235" y="2540"/>
                  <a:pt x="1628140" y="0"/>
                </a:cubicBezTo>
                <a:lnTo>
                  <a:pt x="1623695" y="0"/>
                </a:lnTo>
                <a:cubicBezTo>
                  <a:pt x="1622425" y="2540"/>
                  <a:pt x="1620520" y="5080"/>
                  <a:pt x="1618615" y="6985"/>
                </a:cubicBezTo>
                <a:cubicBezTo>
                  <a:pt x="1432560" y="257810"/>
                  <a:pt x="1214120" y="480695"/>
                  <a:pt x="984250" y="644525"/>
                </a:cubicBezTo>
                <a:cubicBezTo>
                  <a:pt x="578485" y="911860"/>
                  <a:pt x="280035" y="1190625"/>
                  <a:pt x="1270" y="1565275"/>
                </a:cubicBezTo>
                <a:lnTo>
                  <a:pt x="1270" y="1570990"/>
                </a:lnTo>
                <a:cubicBezTo>
                  <a:pt x="53340" y="1500505"/>
                  <a:pt x="111125" y="1427480"/>
                  <a:pt x="177165" y="1350645"/>
                </a:cubicBezTo>
                <a:cubicBezTo>
                  <a:pt x="478790" y="1002030"/>
                  <a:pt x="704850" y="840105"/>
                  <a:pt x="1014095" y="627380"/>
                </a:cubicBezTo>
                <a:close/>
                <a:moveTo>
                  <a:pt x="461645" y="0"/>
                </a:moveTo>
                <a:cubicBezTo>
                  <a:pt x="280035" y="238760"/>
                  <a:pt x="122555" y="529590"/>
                  <a:pt x="21590" y="799465"/>
                </a:cubicBezTo>
                <a:cubicBezTo>
                  <a:pt x="14605" y="820420"/>
                  <a:pt x="6985" y="837565"/>
                  <a:pt x="635" y="852170"/>
                </a:cubicBezTo>
                <a:lnTo>
                  <a:pt x="635" y="859155"/>
                </a:lnTo>
                <a:cubicBezTo>
                  <a:pt x="144780" y="488950"/>
                  <a:pt x="250825" y="304800"/>
                  <a:pt x="462280" y="0"/>
                </a:cubicBezTo>
                <a:lnTo>
                  <a:pt x="461645" y="0"/>
                </a:lnTo>
                <a:close/>
                <a:moveTo>
                  <a:pt x="264795" y="0"/>
                </a:moveTo>
                <a:cubicBezTo>
                  <a:pt x="159385" y="142875"/>
                  <a:pt x="69850" y="294005"/>
                  <a:pt x="0" y="448310"/>
                </a:cubicBezTo>
                <a:lnTo>
                  <a:pt x="0" y="457200"/>
                </a:lnTo>
                <a:cubicBezTo>
                  <a:pt x="70485" y="299720"/>
                  <a:pt x="161290" y="145415"/>
                  <a:pt x="269240" y="0"/>
                </a:cubicBezTo>
                <a:lnTo>
                  <a:pt x="264795" y="0"/>
                </a:lnTo>
                <a:close/>
                <a:moveTo>
                  <a:pt x="1915795" y="800100"/>
                </a:moveTo>
                <a:cubicBezTo>
                  <a:pt x="2386330" y="637540"/>
                  <a:pt x="2766060" y="452755"/>
                  <a:pt x="3013075" y="73025"/>
                </a:cubicBezTo>
                <a:cubicBezTo>
                  <a:pt x="3027045" y="50800"/>
                  <a:pt x="3042285" y="24765"/>
                  <a:pt x="3055620" y="0"/>
                </a:cubicBezTo>
                <a:lnTo>
                  <a:pt x="3048000" y="0"/>
                </a:lnTo>
                <a:cubicBezTo>
                  <a:pt x="2884805" y="289560"/>
                  <a:pt x="2638425" y="474980"/>
                  <a:pt x="2360930" y="612775"/>
                </a:cubicBezTo>
                <a:cubicBezTo>
                  <a:pt x="2150110" y="722630"/>
                  <a:pt x="1862455" y="790575"/>
                  <a:pt x="1660525" y="913130"/>
                </a:cubicBezTo>
                <a:cubicBezTo>
                  <a:pt x="1323975" y="1103630"/>
                  <a:pt x="1060450" y="1414780"/>
                  <a:pt x="1025525" y="1849120"/>
                </a:cubicBezTo>
                <a:cubicBezTo>
                  <a:pt x="1025525" y="1864360"/>
                  <a:pt x="1019810" y="1922780"/>
                  <a:pt x="1022350" y="1948180"/>
                </a:cubicBezTo>
                <a:lnTo>
                  <a:pt x="1029335" y="1948180"/>
                </a:lnTo>
                <a:cubicBezTo>
                  <a:pt x="1031240" y="1856740"/>
                  <a:pt x="1037590" y="1717675"/>
                  <a:pt x="1092200" y="1567180"/>
                </a:cubicBezTo>
                <a:cubicBezTo>
                  <a:pt x="1229360" y="1187450"/>
                  <a:pt x="1541145" y="948690"/>
                  <a:pt x="1915795" y="800100"/>
                </a:cubicBezTo>
                <a:close/>
                <a:moveTo>
                  <a:pt x="160020" y="0"/>
                </a:moveTo>
                <a:lnTo>
                  <a:pt x="156845" y="0"/>
                </a:lnTo>
                <a:cubicBezTo>
                  <a:pt x="97790" y="80010"/>
                  <a:pt x="47625" y="167005"/>
                  <a:pt x="635" y="254635"/>
                </a:cubicBezTo>
                <a:lnTo>
                  <a:pt x="635" y="261620"/>
                </a:lnTo>
                <a:cubicBezTo>
                  <a:pt x="47625" y="173990"/>
                  <a:pt x="99695" y="88900"/>
                  <a:pt x="156210" y="5715"/>
                </a:cubicBezTo>
                <a:cubicBezTo>
                  <a:pt x="157480" y="3810"/>
                  <a:pt x="158750" y="1905"/>
                  <a:pt x="160020" y="0"/>
                </a:cubicBezTo>
                <a:close/>
                <a:moveTo>
                  <a:pt x="47625" y="0"/>
                </a:moveTo>
                <a:cubicBezTo>
                  <a:pt x="31750" y="24765"/>
                  <a:pt x="15875" y="50165"/>
                  <a:pt x="635" y="75565"/>
                </a:cubicBezTo>
                <a:lnTo>
                  <a:pt x="635" y="89535"/>
                </a:lnTo>
                <a:cubicBezTo>
                  <a:pt x="18415" y="59690"/>
                  <a:pt x="36830" y="29845"/>
                  <a:pt x="55880" y="0"/>
                </a:cubicBezTo>
                <a:lnTo>
                  <a:pt x="47625" y="0"/>
                </a:lnTo>
                <a:close/>
                <a:moveTo>
                  <a:pt x="656590" y="0"/>
                </a:moveTo>
                <a:lnTo>
                  <a:pt x="656590" y="0"/>
                </a:lnTo>
                <a:cubicBezTo>
                  <a:pt x="276860" y="514350"/>
                  <a:pt x="219710" y="727710"/>
                  <a:pt x="635" y="1074420"/>
                </a:cubicBezTo>
                <a:lnTo>
                  <a:pt x="635" y="1081405"/>
                </a:lnTo>
                <a:cubicBezTo>
                  <a:pt x="39370" y="1020445"/>
                  <a:pt x="78740" y="955040"/>
                  <a:pt x="116205" y="887095"/>
                </a:cubicBezTo>
                <a:cubicBezTo>
                  <a:pt x="334645" y="472440"/>
                  <a:pt x="442595" y="308610"/>
                  <a:pt x="656590" y="0"/>
                </a:cubicBezTo>
                <a:close/>
                <a:moveTo>
                  <a:pt x="759460" y="719455"/>
                </a:moveTo>
                <a:cubicBezTo>
                  <a:pt x="957580" y="563245"/>
                  <a:pt x="1143635" y="373380"/>
                  <a:pt x="1329055" y="139065"/>
                </a:cubicBezTo>
                <a:cubicBezTo>
                  <a:pt x="1365885" y="92710"/>
                  <a:pt x="1400810" y="45720"/>
                  <a:pt x="1435100" y="0"/>
                </a:cubicBezTo>
                <a:lnTo>
                  <a:pt x="1430655" y="0"/>
                </a:lnTo>
                <a:cubicBezTo>
                  <a:pt x="1397635" y="45085"/>
                  <a:pt x="1362710" y="90805"/>
                  <a:pt x="1326515" y="136525"/>
                </a:cubicBezTo>
                <a:cubicBezTo>
                  <a:pt x="1141730" y="370205"/>
                  <a:pt x="955675" y="560070"/>
                  <a:pt x="758190" y="715645"/>
                </a:cubicBezTo>
                <a:cubicBezTo>
                  <a:pt x="438785" y="967740"/>
                  <a:pt x="190500" y="1238885"/>
                  <a:pt x="1270" y="1471295"/>
                </a:cubicBezTo>
                <a:lnTo>
                  <a:pt x="1270" y="1477010"/>
                </a:lnTo>
                <a:cubicBezTo>
                  <a:pt x="189865" y="1244600"/>
                  <a:pt x="438785" y="972185"/>
                  <a:pt x="759460" y="719455"/>
                </a:cubicBezTo>
                <a:close/>
                <a:moveTo>
                  <a:pt x="612775" y="735330"/>
                </a:moveTo>
                <a:cubicBezTo>
                  <a:pt x="857885" y="502285"/>
                  <a:pt x="1064260" y="241300"/>
                  <a:pt x="1241425" y="0"/>
                </a:cubicBezTo>
                <a:lnTo>
                  <a:pt x="1236980" y="0"/>
                </a:lnTo>
                <a:cubicBezTo>
                  <a:pt x="1060450" y="240665"/>
                  <a:pt x="854075" y="501015"/>
                  <a:pt x="610235" y="732790"/>
                </a:cubicBezTo>
                <a:cubicBezTo>
                  <a:pt x="374650" y="956945"/>
                  <a:pt x="171450" y="1183640"/>
                  <a:pt x="635" y="1386205"/>
                </a:cubicBezTo>
                <a:lnTo>
                  <a:pt x="635" y="1391920"/>
                </a:lnTo>
                <a:cubicBezTo>
                  <a:pt x="172085" y="1188720"/>
                  <a:pt x="375920" y="960755"/>
                  <a:pt x="612775" y="735330"/>
                </a:cubicBezTo>
                <a:close/>
                <a:moveTo>
                  <a:pt x="855345" y="0"/>
                </a:moveTo>
                <a:lnTo>
                  <a:pt x="846455" y="0"/>
                </a:lnTo>
                <a:cubicBezTo>
                  <a:pt x="830580" y="21590"/>
                  <a:pt x="815975" y="41910"/>
                  <a:pt x="799465" y="64770"/>
                </a:cubicBezTo>
                <a:cubicBezTo>
                  <a:pt x="548005" y="409575"/>
                  <a:pt x="299720" y="803910"/>
                  <a:pt x="38100" y="1149985"/>
                </a:cubicBezTo>
                <a:cubicBezTo>
                  <a:pt x="31750" y="1160780"/>
                  <a:pt x="13970" y="1180465"/>
                  <a:pt x="635" y="1198245"/>
                </a:cubicBezTo>
                <a:lnTo>
                  <a:pt x="635" y="1209675"/>
                </a:lnTo>
                <a:cubicBezTo>
                  <a:pt x="107315" y="1076960"/>
                  <a:pt x="223520" y="908050"/>
                  <a:pt x="326390" y="760095"/>
                </a:cubicBezTo>
                <a:cubicBezTo>
                  <a:pt x="502285" y="501650"/>
                  <a:pt x="683895" y="234950"/>
                  <a:pt x="855345" y="0"/>
                </a:cubicBezTo>
                <a:close/>
                <a:moveTo>
                  <a:pt x="563880" y="634365"/>
                </a:moveTo>
                <a:cubicBezTo>
                  <a:pt x="735965" y="422910"/>
                  <a:pt x="905510" y="198120"/>
                  <a:pt x="1045845" y="0"/>
                </a:cubicBezTo>
                <a:lnTo>
                  <a:pt x="1045210" y="0"/>
                </a:lnTo>
                <a:cubicBezTo>
                  <a:pt x="947420" y="123190"/>
                  <a:pt x="851535" y="266065"/>
                  <a:pt x="744220" y="401320"/>
                </a:cubicBezTo>
                <a:cubicBezTo>
                  <a:pt x="508000" y="713105"/>
                  <a:pt x="225425" y="1017270"/>
                  <a:pt x="635" y="1303020"/>
                </a:cubicBezTo>
                <a:lnTo>
                  <a:pt x="635" y="1306830"/>
                </a:lnTo>
                <a:cubicBezTo>
                  <a:pt x="8255" y="1296670"/>
                  <a:pt x="17145" y="1285240"/>
                  <a:pt x="24130" y="1277620"/>
                </a:cubicBezTo>
                <a:cubicBezTo>
                  <a:pt x="185420" y="1081405"/>
                  <a:pt x="381000" y="852805"/>
                  <a:pt x="563880" y="634365"/>
                </a:cubicBezTo>
                <a:close/>
                <a:moveTo>
                  <a:pt x="2540635" y="1373505"/>
                </a:moveTo>
                <a:cubicBezTo>
                  <a:pt x="2382520" y="1537970"/>
                  <a:pt x="2374265" y="1750695"/>
                  <a:pt x="2455545" y="1936750"/>
                </a:cubicBezTo>
                <a:cubicBezTo>
                  <a:pt x="2456815" y="1939290"/>
                  <a:pt x="2458720" y="1943735"/>
                  <a:pt x="2459990" y="1947545"/>
                </a:cubicBezTo>
                <a:lnTo>
                  <a:pt x="2464435" y="1947545"/>
                </a:lnTo>
                <a:cubicBezTo>
                  <a:pt x="2364105" y="1730375"/>
                  <a:pt x="2388870" y="1483995"/>
                  <a:pt x="2612390" y="1313815"/>
                </a:cubicBezTo>
                <a:cubicBezTo>
                  <a:pt x="2731135" y="1228725"/>
                  <a:pt x="2886710" y="1154430"/>
                  <a:pt x="2995930" y="1080770"/>
                </a:cubicBezTo>
                <a:cubicBezTo>
                  <a:pt x="3190875" y="956310"/>
                  <a:pt x="3353435" y="830580"/>
                  <a:pt x="3463290" y="632460"/>
                </a:cubicBezTo>
                <a:lnTo>
                  <a:pt x="3463290" y="624840"/>
                </a:lnTo>
                <a:cubicBezTo>
                  <a:pt x="3428365" y="688975"/>
                  <a:pt x="3386455" y="748030"/>
                  <a:pt x="3336290" y="803275"/>
                </a:cubicBezTo>
                <a:cubicBezTo>
                  <a:pt x="3049905" y="1111250"/>
                  <a:pt x="2685415" y="1214120"/>
                  <a:pt x="2540635" y="1373505"/>
                </a:cubicBezTo>
                <a:close/>
                <a:moveTo>
                  <a:pt x="2907665" y="1531620"/>
                </a:moveTo>
                <a:cubicBezTo>
                  <a:pt x="2700020" y="1682115"/>
                  <a:pt x="2793365" y="1897380"/>
                  <a:pt x="2825750" y="1948180"/>
                </a:cubicBezTo>
                <a:lnTo>
                  <a:pt x="2831465" y="1948180"/>
                </a:lnTo>
                <a:cubicBezTo>
                  <a:pt x="2828290" y="1942465"/>
                  <a:pt x="2823845" y="1934210"/>
                  <a:pt x="2816860" y="1922780"/>
                </a:cubicBezTo>
                <a:cubicBezTo>
                  <a:pt x="2732405" y="1743075"/>
                  <a:pt x="2785745" y="1570990"/>
                  <a:pt x="3034030" y="1465580"/>
                </a:cubicBezTo>
                <a:cubicBezTo>
                  <a:pt x="3170555" y="1397635"/>
                  <a:pt x="3353435" y="1322070"/>
                  <a:pt x="3463290" y="1242695"/>
                </a:cubicBezTo>
                <a:lnTo>
                  <a:pt x="3463290" y="1238250"/>
                </a:lnTo>
                <a:cubicBezTo>
                  <a:pt x="3436620" y="1257300"/>
                  <a:pt x="3406775" y="1276350"/>
                  <a:pt x="3374390" y="1294130"/>
                </a:cubicBezTo>
                <a:cubicBezTo>
                  <a:pt x="3253105" y="1364615"/>
                  <a:pt x="2983865" y="1474470"/>
                  <a:pt x="2907665" y="1531620"/>
                </a:cubicBezTo>
                <a:close/>
                <a:moveTo>
                  <a:pt x="2820670" y="1483360"/>
                </a:moveTo>
                <a:cubicBezTo>
                  <a:pt x="2722245" y="1559560"/>
                  <a:pt x="2661920" y="1672590"/>
                  <a:pt x="2687320" y="1819910"/>
                </a:cubicBezTo>
                <a:cubicBezTo>
                  <a:pt x="2689860" y="1845310"/>
                  <a:pt x="2714625" y="1918970"/>
                  <a:pt x="2732405" y="1948180"/>
                </a:cubicBezTo>
                <a:lnTo>
                  <a:pt x="2741930" y="1948180"/>
                </a:lnTo>
                <a:cubicBezTo>
                  <a:pt x="2737485" y="1941195"/>
                  <a:pt x="2731770" y="1932940"/>
                  <a:pt x="2731135" y="1928495"/>
                </a:cubicBezTo>
                <a:cubicBezTo>
                  <a:pt x="2653665" y="1769110"/>
                  <a:pt x="2678430" y="1591945"/>
                  <a:pt x="2842260" y="1477010"/>
                </a:cubicBezTo>
                <a:cubicBezTo>
                  <a:pt x="2865120" y="1460500"/>
                  <a:pt x="2892425" y="1444625"/>
                  <a:pt x="2917825" y="1431925"/>
                </a:cubicBezTo>
                <a:cubicBezTo>
                  <a:pt x="3105150" y="1332865"/>
                  <a:pt x="3338830" y="1227455"/>
                  <a:pt x="3463925" y="1107440"/>
                </a:cubicBezTo>
                <a:lnTo>
                  <a:pt x="3463925" y="1096645"/>
                </a:lnTo>
                <a:cubicBezTo>
                  <a:pt x="3362325" y="1195705"/>
                  <a:pt x="3216910" y="1270000"/>
                  <a:pt x="3039110" y="1360805"/>
                </a:cubicBezTo>
                <a:cubicBezTo>
                  <a:pt x="2972435" y="1396365"/>
                  <a:pt x="2891155" y="1429385"/>
                  <a:pt x="2820670" y="1483360"/>
                </a:cubicBezTo>
                <a:close/>
                <a:moveTo>
                  <a:pt x="2917825" y="1948180"/>
                </a:moveTo>
                <a:lnTo>
                  <a:pt x="2921000" y="1948180"/>
                </a:lnTo>
                <a:cubicBezTo>
                  <a:pt x="2914650" y="1937385"/>
                  <a:pt x="2904490" y="1924050"/>
                  <a:pt x="2899410" y="1908810"/>
                </a:cubicBezTo>
                <a:cubicBezTo>
                  <a:pt x="2835910" y="1767840"/>
                  <a:pt x="2889885" y="1662430"/>
                  <a:pt x="2976880" y="1595755"/>
                </a:cubicBezTo>
                <a:cubicBezTo>
                  <a:pt x="3018155" y="1562735"/>
                  <a:pt x="3078480" y="1538605"/>
                  <a:pt x="3134995" y="1513205"/>
                </a:cubicBezTo>
                <a:cubicBezTo>
                  <a:pt x="3239135" y="1466215"/>
                  <a:pt x="3364230" y="1421765"/>
                  <a:pt x="3463290" y="1372235"/>
                </a:cubicBezTo>
                <a:lnTo>
                  <a:pt x="3463290" y="1367790"/>
                </a:lnTo>
                <a:cubicBezTo>
                  <a:pt x="3329940" y="1433830"/>
                  <a:pt x="3184525" y="1481455"/>
                  <a:pt x="3039745" y="1552575"/>
                </a:cubicBezTo>
                <a:cubicBezTo>
                  <a:pt x="2841625" y="1645920"/>
                  <a:pt x="2837180" y="1830705"/>
                  <a:pt x="2917825" y="1948180"/>
                </a:cubicBezTo>
                <a:close/>
                <a:moveTo>
                  <a:pt x="2715260" y="1457960"/>
                </a:moveTo>
                <a:cubicBezTo>
                  <a:pt x="2561590" y="1600200"/>
                  <a:pt x="2565400" y="1797050"/>
                  <a:pt x="2644140" y="1948180"/>
                </a:cubicBezTo>
                <a:lnTo>
                  <a:pt x="2648585" y="1948180"/>
                </a:lnTo>
                <a:cubicBezTo>
                  <a:pt x="2621915" y="1895475"/>
                  <a:pt x="2595880" y="1831975"/>
                  <a:pt x="2594610" y="1736725"/>
                </a:cubicBezTo>
                <a:cubicBezTo>
                  <a:pt x="2598420" y="1524000"/>
                  <a:pt x="2741930" y="1419860"/>
                  <a:pt x="2914015" y="1334135"/>
                </a:cubicBezTo>
                <a:cubicBezTo>
                  <a:pt x="3155315" y="1201420"/>
                  <a:pt x="3324225" y="1120140"/>
                  <a:pt x="3463290" y="955675"/>
                </a:cubicBezTo>
                <a:lnTo>
                  <a:pt x="3463290" y="950595"/>
                </a:lnTo>
                <a:cubicBezTo>
                  <a:pt x="3447415" y="970280"/>
                  <a:pt x="3430270" y="988695"/>
                  <a:pt x="3411855" y="1007745"/>
                </a:cubicBezTo>
                <a:cubicBezTo>
                  <a:pt x="3192145" y="1221740"/>
                  <a:pt x="2827655" y="1344295"/>
                  <a:pt x="2715260" y="1457960"/>
                </a:cubicBezTo>
                <a:close/>
                <a:moveTo>
                  <a:pt x="3014980" y="1675130"/>
                </a:moveTo>
                <a:cubicBezTo>
                  <a:pt x="2944495" y="1748155"/>
                  <a:pt x="2943860" y="1855470"/>
                  <a:pt x="3003550" y="1948180"/>
                </a:cubicBezTo>
                <a:lnTo>
                  <a:pt x="3007360" y="1948180"/>
                </a:lnTo>
                <a:cubicBezTo>
                  <a:pt x="3006725" y="1947545"/>
                  <a:pt x="3006725" y="1946910"/>
                  <a:pt x="3006725" y="1946910"/>
                </a:cubicBezTo>
                <a:cubicBezTo>
                  <a:pt x="2970530" y="1887855"/>
                  <a:pt x="2952115" y="1826895"/>
                  <a:pt x="2971800" y="1755140"/>
                </a:cubicBezTo>
                <a:cubicBezTo>
                  <a:pt x="3002915" y="1663065"/>
                  <a:pt x="3070860" y="1631950"/>
                  <a:pt x="3152140" y="1597025"/>
                </a:cubicBezTo>
                <a:cubicBezTo>
                  <a:pt x="3268345" y="1547495"/>
                  <a:pt x="3362325" y="1525270"/>
                  <a:pt x="3463290" y="1490345"/>
                </a:cubicBezTo>
                <a:lnTo>
                  <a:pt x="3463290" y="1487170"/>
                </a:lnTo>
                <a:cubicBezTo>
                  <a:pt x="3444240" y="1493520"/>
                  <a:pt x="3424555" y="1499235"/>
                  <a:pt x="3402965" y="1506220"/>
                </a:cubicBezTo>
                <a:cubicBezTo>
                  <a:pt x="3316605" y="1534160"/>
                  <a:pt x="3079750" y="1600835"/>
                  <a:pt x="3014980" y="1675130"/>
                </a:cubicBezTo>
                <a:close/>
                <a:moveTo>
                  <a:pt x="2470785" y="1313815"/>
                </a:moveTo>
                <a:cubicBezTo>
                  <a:pt x="2297430" y="1485900"/>
                  <a:pt x="2273935" y="1714500"/>
                  <a:pt x="2359660" y="1929130"/>
                </a:cubicBezTo>
                <a:cubicBezTo>
                  <a:pt x="2362200" y="1933575"/>
                  <a:pt x="2364740" y="1941195"/>
                  <a:pt x="2367280" y="1947545"/>
                </a:cubicBezTo>
                <a:lnTo>
                  <a:pt x="2371725" y="1947545"/>
                </a:lnTo>
                <a:cubicBezTo>
                  <a:pt x="2264410" y="1700530"/>
                  <a:pt x="2305050" y="1441450"/>
                  <a:pt x="2534920" y="1261745"/>
                </a:cubicBezTo>
                <a:cubicBezTo>
                  <a:pt x="2643505" y="1179195"/>
                  <a:pt x="2784475" y="1111885"/>
                  <a:pt x="2895600" y="1037590"/>
                </a:cubicBezTo>
                <a:cubicBezTo>
                  <a:pt x="3141345" y="879475"/>
                  <a:pt x="3340100" y="721360"/>
                  <a:pt x="3463290" y="458470"/>
                </a:cubicBezTo>
                <a:lnTo>
                  <a:pt x="3463290" y="449580"/>
                </a:lnTo>
                <a:cubicBezTo>
                  <a:pt x="3422650" y="537845"/>
                  <a:pt x="3372485" y="617855"/>
                  <a:pt x="3310255" y="691515"/>
                </a:cubicBezTo>
                <a:cubicBezTo>
                  <a:pt x="3001645" y="1042035"/>
                  <a:pt x="2629535" y="1146810"/>
                  <a:pt x="2470785" y="1313815"/>
                </a:cubicBezTo>
                <a:close/>
                <a:moveTo>
                  <a:pt x="3257550" y="466725"/>
                </a:moveTo>
                <a:cubicBezTo>
                  <a:pt x="2946400" y="879475"/>
                  <a:pt x="2429510" y="1056005"/>
                  <a:pt x="2287905" y="1238885"/>
                </a:cubicBezTo>
                <a:cubicBezTo>
                  <a:pt x="2027555" y="1522095"/>
                  <a:pt x="2150110" y="1882140"/>
                  <a:pt x="2181860" y="1948180"/>
                </a:cubicBezTo>
                <a:lnTo>
                  <a:pt x="2186305" y="1948180"/>
                </a:lnTo>
                <a:cubicBezTo>
                  <a:pt x="2184400" y="1942465"/>
                  <a:pt x="2180590" y="1933575"/>
                  <a:pt x="2175510" y="1922145"/>
                </a:cubicBezTo>
                <a:cubicBezTo>
                  <a:pt x="2065020" y="1608455"/>
                  <a:pt x="2151380" y="1334770"/>
                  <a:pt x="2395220" y="1144905"/>
                </a:cubicBezTo>
                <a:cubicBezTo>
                  <a:pt x="2531745" y="1044575"/>
                  <a:pt x="2715895" y="949325"/>
                  <a:pt x="2842895" y="854710"/>
                </a:cubicBezTo>
                <a:cubicBezTo>
                  <a:pt x="3132455" y="650240"/>
                  <a:pt x="3339465" y="438785"/>
                  <a:pt x="3463290" y="83820"/>
                </a:cubicBezTo>
                <a:lnTo>
                  <a:pt x="3463290" y="73025"/>
                </a:lnTo>
                <a:cubicBezTo>
                  <a:pt x="3412490" y="222885"/>
                  <a:pt x="3344545" y="351155"/>
                  <a:pt x="3257550" y="466725"/>
                </a:cubicBezTo>
                <a:close/>
                <a:moveTo>
                  <a:pt x="2416810" y="1236980"/>
                </a:moveTo>
                <a:cubicBezTo>
                  <a:pt x="2195830" y="1435100"/>
                  <a:pt x="2171700" y="1710690"/>
                  <a:pt x="2273300" y="1948180"/>
                </a:cubicBezTo>
                <a:lnTo>
                  <a:pt x="2280285" y="1948180"/>
                </a:lnTo>
                <a:cubicBezTo>
                  <a:pt x="2278380" y="1944370"/>
                  <a:pt x="2277110" y="1939925"/>
                  <a:pt x="2275205" y="1936115"/>
                </a:cubicBezTo>
                <a:cubicBezTo>
                  <a:pt x="2186305" y="1708150"/>
                  <a:pt x="2199005" y="1455420"/>
                  <a:pt x="2409190" y="1254125"/>
                </a:cubicBezTo>
                <a:cubicBezTo>
                  <a:pt x="2489200" y="1174115"/>
                  <a:pt x="2619375" y="1107440"/>
                  <a:pt x="2705100" y="1053465"/>
                </a:cubicBezTo>
                <a:cubicBezTo>
                  <a:pt x="3074035" y="827405"/>
                  <a:pt x="3319780" y="632460"/>
                  <a:pt x="3463290" y="280670"/>
                </a:cubicBezTo>
                <a:lnTo>
                  <a:pt x="3463290" y="260985"/>
                </a:lnTo>
                <a:cubicBezTo>
                  <a:pt x="3417570" y="379730"/>
                  <a:pt x="3357880" y="483235"/>
                  <a:pt x="3282315" y="578485"/>
                </a:cubicBezTo>
                <a:cubicBezTo>
                  <a:pt x="2980690" y="946785"/>
                  <a:pt x="2578100" y="1082675"/>
                  <a:pt x="2416810" y="1236980"/>
                </a:cubicBezTo>
                <a:close/>
                <a:moveTo>
                  <a:pt x="3053080" y="1811655"/>
                </a:moveTo>
                <a:cubicBezTo>
                  <a:pt x="3047365" y="1859280"/>
                  <a:pt x="3064510" y="1908175"/>
                  <a:pt x="3091180" y="1948180"/>
                </a:cubicBezTo>
                <a:lnTo>
                  <a:pt x="3095625" y="1948180"/>
                </a:lnTo>
                <a:cubicBezTo>
                  <a:pt x="3068955" y="1908810"/>
                  <a:pt x="3051175" y="1859915"/>
                  <a:pt x="3056890" y="1812290"/>
                </a:cubicBezTo>
                <a:cubicBezTo>
                  <a:pt x="3063875" y="1752600"/>
                  <a:pt x="3105150" y="1705610"/>
                  <a:pt x="3175635" y="1676400"/>
                </a:cubicBezTo>
                <a:cubicBezTo>
                  <a:pt x="3279140" y="1633855"/>
                  <a:pt x="3380740" y="1612900"/>
                  <a:pt x="3463925" y="1600200"/>
                </a:cubicBezTo>
                <a:lnTo>
                  <a:pt x="3463925" y="1596390"/>
                </a:lnTo>
                <a:cubicBezTo>
                  <a:pt x="3380740" y="1609090"/>
                  <a:pt x="3278505" y="1630045"/>
                  <a:pt x="3174365" y="1673225"/>
                </a:cubicBezTo>
                <a:cubicBezTo>
                  <a:pt x="3082925" y="1710690"/>
                  <a:pt x="3057525" y="1769110"/>
                  <a:pt x="3053080" y="1811655"/>
                </a:cubicBezTo>
                <a:close/>
                <a:moveTo>
                  <a:pt x="2623185" y="1420495"/>
                </a:moveTo>
                <a:cubicBezTo>
                  <a:pt x="2489835" y="1554480"/>
                  <a:pt x="2463165" y="1743075"/>
                  <a:pt x="2542540" y="1926590"/>
                </a:cubicBezTo>
                <a:cubicBezTo>
                  <a:pt x="2545080" y="1931035"/>
                  <a:pt x="2548255" y="1940560"/>
                  <a:pt x="2552065" y="1948180"/>
                </a:cubicBezTo>
                <a:lnTo>
                  <a:pt x="2556510" y="1948180"/>
                </a:lnTo>
                <a:cubicBezTo>
                  <a:pt x="2446020" y="1712595"/>
                  <a:pt x="2505075" y="1492250"/>
                  <a:pt x="2712085" y="1351280"/>
                </a:cubicBezTo>
                <a:cubicBezTo>
                  <a:pt x="2986405" y="1187450"/>
                  <a:pt x="3190240" y="1092835"/>
                  <a:pt x="3353435" y="931545"/>
                </a:cubicBezTo>
                <a:cubicBezTo>
                  <a:pt x="3387090" y="899160"/>
                  <a:pt x="3435985" y="841375"/>
                  <a:pt x="3463290" y="800735"/>
                </a:cubicBezTo>
                <a:lnTo>
                  <a:pt x="3463290" y="793115"/>
                </a:lnTo>
                <a:cubicBezTo>
                  <a:pt x="3435985" y="835025"/>
                  <a:pt x="3404235" y="874395"/>
                  <a:pt x="3367405" y="911860"/>
                </a:cubicBezTo>
                <a:cubicBezTo>
                  <a:pt x="3105785" y="1174750"/>
                  <a:pt x="2753360" y="1279525"/>
                  <a:pt x="2623185" y="1420495"/>
                </a:cubicBezTo>
                <a:close/>
                <a:moveTo>
                  <a:pt x="1972310" y="828040"/>
                </a:moveTo>
                <a:cubicBezTo>
                  <a:pt x="2436495" y="657860"/>
                  <a:pt x="2807970" y="466725"/>
                  <a:pt x="3048635" y="86360"/>
                </a:cubicBezTo>
                <a:cubicBezTo>
                  <a:pt x="3065145" y="59055"/>
                  <a:pt x="3082290" y="29210"/>
                  <a:pt x="3096895" y="0"/>
                </a:cubicBezTo>
                <a:lnTo>
                  <a:pt x="3093085" y="0"/>
                </a:lnTo>
                <a:cubicBezTo>
                  <a:pt x="2957830" y="265430"/>
                  <a:pt x="2732405" y="455930"/>
                  <a:pt x="2500630" y="588645"/>
                </a:cubicBezTo>
                <a:cubicBezTo>
                  <a:pt x="2256155" y="735965"/>
                  <a:pt x="1951355" y="813435"/>
                  <a:pt x="1774190" y="919480"/>
                </a:cubicBezTo>
                <a:cubicBezTo>
                  <a:pt x="1456055" y="1096645"/>
                  <a:pt x="1190625" y="1390650"/>
                  <a:pt x="1158240" y="1818005"/>
                </a:cubicBezTo>
                <a:cubicBezTo>
                  <a:pt x="1154430" y="1866900"/>
                  <a:pt x="1155065" y="1910080"/>
                  <a:pt x="1156970" y="1947545"/>
                </a:cubicBezTo>
                <a:lnTo>
                  <a:pt x="1160145" y="1947545"/>
                </a:lnTo>
                <a:cubicBezTo>
                  <a:pt x="1158240" y="1858010"/>
                  <a:pt x="1160145" y="1727200"/>
                  <a:pt x="1205865" y="1583690"/>
                </a:cubicBezTo>
                <a:cubicBezTo>
                  <a:pt x="1322070" y="1214120"/>
                  <a:pt x="1614170" y="977265"/>
                  <a:pt x="1972310" y="828040"/>
                </a:cubicBezTo>
                <a:close/>
                <a:moveTo>
                  <a:pt x="1971040" y="947420"/>
                </a:moveTo>
                <a:cubicBezTo>
                  <a:pt x="2067560" y="890905"/>
                  <a:pt x="2186940" y="847090"/>
                  <a:pt x="2293620" y="798195"/>
                </a:cubicBezTo>
                <a:cubicBezTo>
                  <a:pt x="2665730" y="626745"/>
                  <a:pt x="2989580" y="395605"/>
                  <a:pt x="3168650" y="33020"/>
                </a:cubicBezTo>
                <a:cubicBezTo>
                  <a:pt x="3176270" y="17780"/>
                  <a:pt x="3181350" y="6985"/>
                  <a:pt x="3184525" y="0"/>
                </a:cubicBezTo>
                <a:lnTo>
                  <a:pt x="3180715" y="0"/>
                </a:lnTo>
                <a:cubicBezTo>
                  <a:pt x="3176905" y="6985"/>
                  <a:pt x="3171825" y="17780"/>
                  <a:pt x="3166110" y="30480"/>
                </a:cubicBezTo>
                <a:cubicBezTo>
                  <a:pt x="2983865" y="397510"/>
                  <a:pt x="2661920" y="624205"/>
                  <a:pt x="2289175" y="796290"/>
                </a:cubicBezTo>
                <a:cubicBezTo>
                  <a:pt x="2149475" y="857250"/>
                  <a:pt x="2000250" y="916305"/>
                  <a:pt x="1886585" y="994410"/>
                </a:cubicBezTo>
                <a:cubicBezTo>
                  <a:pt x="1590675" y="1186180"/>
                  <a:pt x="1392555" y="1485900"/>
                  <a:pt x="1412875" y="1878330"/>
                </a:cubicBezTo>
                <a:cubicBezTo>
                  <a:pt x="1414780" y="1894205"/>
                  <a:pt x="1415415" y="1929765"/>
                  <a:pt x="1418590" y="1948180"/>
                </a:cubicBezTo>
                <a:lnTo>
                  <a:pt x="1422400" y="1948180"/>
                </a:lnTo>
                <a:cubicBezTo>
                  <a:pt x="1412240" y="1864360"/>
                  <a:pt x="1408430" y="1748155"/>
                  <a:pt x="1435735" y="1619250"/>
                </a:cubicBezTo>
                <a:cubicBezTo>
                  <a:pt x="1503045" y="1313180"/>
                  <a:pt x="1708150" y="1095375"/>
                  <a:pt x="1971040" y="947420"/>
                </a:cubicBezTo>
                <a:close/>
                <a:moveTo>
                  <a:pt x="1554480" y="1637030"/>
                </a:moveTo>
                <a:cubicBezTo>
                  <a:pt x="1603375" y="1340485"/>
                  <a:pt x="1789430" y="1125855"/>
                  <a:pt x="2037715" y="977265"/>
                </a:cubicBezTo>
                <a:cubicBezTo>
                  <a:pt x="2134235" y="917575"/>
                  <a:pt x="2256790" y="870585"/>
                  <a:pt x="2361565" y="817880"/>
                </a:cubicBezTo>
                <a:cubicBezTo>
                  <a:pt x="2733040" y="634365"/>
                  <a:pt x="3058795" y="388620"/>
                  <a:pt x="3228340" y="4445"/>
                </a:cubicBezTo>
                <a:cubicBezTo>
                  <a:pt x="3229610" y="2540"/>
                  <a:pt x="3230245" y="1270"/>
                  <a:pt x="3230245" y="0"/>
                </a:cubicBezTo>
                <a:lnTo>
                  <a:pt x="3226435" y="0"/>
                </a:lnTo>
                <a:cubicBezTo>
                  <a:pt x="3226435" y="635"/>
                  <a:pt x="3225800" y="1270"/>
                  <a:pt x="3225165" y="1905"/>
                </a:cubicBezTo>
                <a:cubicBezTo>
                  <a:pt x="3078480" y="334010"/>
                  <a:pt x="2821305" y="553085"/>
                  <a:pt x="2538095" y="718820"/>
                </a:cubicBezTo>
                <a:cubicBezTo>
                  <a:pt x="2364740" y="826135"/>
                  <a:pt x="2113915" y="909320"/>
                  <a:pt x="1950720" y="1028700"/>
                </a:cubicBezTo>
                <a:cubicBezTo>
                  <a:pt x="1670685" y="1224280"/>
                  <a:pt x="1504315" y="1520825"/>
                  <a:pt x="1544320" y="1893570"/>
                </a:cubicBezTo>
                <a:cubicBezTo>
                  <a:pt x="1546860" y="1912620"/>
                  <a:pt x="1548765" y="1931670"/>
                  <a:pt x="1551940" y="1947545"/>
                </a:cubicBezTo>
                <a:lnTo>
                  <a:pt x="1555750" y="1947545"/>
                </a:lnTo>
                <a:cubicBezTo>
                  <a:pt x="1542415" y="1866900"/>
                  <a:pt x="1534160" y="1758315"/>
                  <a:pt x="1554480" y="1637030"/>
                </a:cubicBezTo>
                <a:close/>
                <a:moveTo>
                  <a:pt x="2308860" y="741045"/>
                </a:moveTo>
                <a:cubicBezTo>
                  <a:pt x="2716530" y="551180"/>
                  <a:pt x="2980055" y="320040"/>
                  <a:pt x="3135630" y="8890"/>
                </a:cubicBezTo>
                <a:cubicBezTo>
                  <a:pt x="3138170" y="5080"/>
                  <a:pt x="3139440" y="1905"/>
                  <a:pt x="3140075" y="0"/>
                </a:cubicBezTo>
                <a:lnTo>
                  <a:pt x="3135630" y="0"/>
                </a:lnTo>
                <a:cubicBezTo>
                  <a:pt x="3133725" y="4445"/>
                  <a:pt x="3131820" y="8890"/>
                  <a:pt x="3129280" y="13335"/>
                </a:cubicBezTo>
                <a:cubicBezTo>
                  <a:pt x="2797175" y="662940"/>
                  <a:pt x="2082800" y="791210"/>
                  <a:pt x="1854200" y="942340"/>
                </a:cubicBezTo>
                <a:cubicBezTo>
                  <a:pt x="1511935" y="1137920"/>
                  <a:pt x="1272540" y="1458595"/>
                  <a:pt x="1283970" y="1891030"/>
                </a:cubicBezTo>
                <a:cubicBezTo>
                  <a:pt x="1285240" y="1904365"/>
                  <a:pt x="1285240" y="1932305"/>
                  <a:pt x="1287145" y="1947545"/>
                </a:cubicBezTo>
                <a:lnTo>
                  <a:pt x="1290955" y="1947545"/>
                </a:lnTo>
                <a:cubicBezTo>
                  <a:pt x="1283335" y="1860550"/>
                  <a:pt x="1284605" y="1736725"/>
                  <a:pt x="1320165" y="1601470"/>
                </a:cubicBezTo>
                <a:cubicBezTo>
                  <a:pt x="1487805" y="975360"/>
                  <a:pt x="2159000" y="822325"/>
                  <a:pt x="2308860" y="741045"/>
                </a:cubicBezTo>
                <a:close/>
                <a:moveTo>
                  <a:pt x="3157855" y="1948180"/>
                </a:moveTo>
                <a:lnTo>
                  <a:pt x="3164840" y="1948180"/>
                </a:lnTo>
                <a:cubicBezTo>
                  <a:pt x="3150870" y="1920240"/>
                  <a:pt x="3145790" y="1891665"/>
                  <a:pt x="3148965" y="1864995"/>
                </a:cubicBezTo>
                <a:cubicBezTo>
                  <a:pt x="3162300" y="1750060"/>
                  <a:pt x="3377565" y="1731645"/>
                  <a:pt x="3463290" y="1729740"/>
                </a:cubicBezTo>
                <a:lnTo>
                  <a:pt x="3463290" y="1722120"/>
                </a:lnTo>
                <a:cubicBezTo>
                  <a:pt x="3398520" y="1722755"/>
                  <a:pt x="3283585" y="1733550"/>
                  <a:pt x="3201035" y="1779270"/>
                </a:cubicBezTo>
                <a:cubicBezTo>
                  <a:pt x="3138170" y="1816735"/>
                  <a:pt x="3125470" y="1889760"/>
                  <a:pt x="3157855" y="1948180"/>
                </a:cubicBezTo>
                <a:close/>
                <a:moveTo>
                  <a:pt x="1674495" y="1654175"/>
                </a:moveTo>
                <a:cubicBezTo>
                  <a:pt x="1689735" y="1514475"/>
                  <a:pt x="1738630" y="1386205"/>
                  <a:pt x="1819910" y="1272540"/>
                </a:cubicBezTo>
                <a:cubicBezTo>
                  <a:pt x="1921510" y="1130300"/>
                  <a:pt x="2073275" y="1010920"/>
                  <a:pt x="2272665" y="916940"/>
                </a:cubicBezTo>
                <a:cubicBezTo>
                  <a:pt x="2694940" y="716915"/>
                  <a:pt x="2974340" y="501015"/>
                  <a:pt x="3150870" y="236855"/>
                </a:cubicBezTo>
                <a:cubicBezTo>
                  <a:pt x="3200400" y="163195"/>
                  <a:pt x="3242945" y="84455"/>
                  <a:pt x="3278505" y="0"/>
                </a:cubicBezTo>
                <a:lnTo>
                  <a:pt x="3270885" y="0"/>
                </a:lnTo>
                <a:cubicBezTo>
                  <a:pt x="3235325" y="83185"/>
                  <a:pt x="3194050" y="160655"/>
                  <a:pt x="3145155" y="233045"/>
                </a:cubicBezTo>
                <a:cubicBezTo>
                  <a:pt x="2968625" y="495935"/>
                  <a:pt x="2690495" y="711200"/>
                  <a:pt x="2269490" y="910590"/>
                </a:cubicBezTo>
                <a:cubicBezTo>
                  <a:pt x="2069465" y="1004570"/>
                  <a:pt x="1915795" y="1125220"/>
                  <a:pt x="1814195" y="1268730"/>
                </a:cubicBezTo>
                <a:cubicBezTo>
                  <a:pt x="1732280" y="1383665"/>
                  <a:pt x="1683385" y="1513205"/>
                  <a:pt x="1668145" y="1654175"/>
                </a:cubicBezTo>
                <a:cubicBezTo>
                  <a:pt x="1655445" y="1767840"/>
                  <a:pt x="1667510" y="1871345"/>
                  <a:pt x="1684020" y="1948180"/>
                </a:cubicBezTo>
                <a:lnTo>
                  <a:pt x="1691640" y="1948180"/>
                </a:lnTo>
                <a:cubicBezTo>
                  <a:pt x="1674495" y="1871345"/>
                  <a:pt x="1661795" y="1768475"/>
                  <a:pt x="1674495" y="1654175"/>
                </a:cubicBezTo>
                <a:close/>
                <a:moveTo>
                  <a:pt x="3234690" y="1948180"/>
                </a:moveTo>
                <a:lnTo>
                  <a:pt x="3238500" y="1948180"/>
                </a:lnTo>
                <a:cubicBezTo>
                  <a:pt x="3252470" y="1883410"/>
                  <a:pt x="3350260" y="1873885"/>
                  <a:pt x="3408680" y="1871980"/>
                </a:cubicBezTo>
                <a:cubicBezTo>
                  <a:pt x="3427095" y="1871980"/>
                  <a:pt x="3445510" y="1872615"/>
                  <a:pt x="3463925" y="1874520"/>
                </a:cubicBezTo>
                <a:lnTo>
                  <a:pt x="3463925" y="1870710"/>
                </a:lnTo>
                <a:cubicBezTo>
                  <a:pt x="3383280" y="1862455"/>
                  <a:pt x="3248025" y="1872615"/>
                  <a:pt x="3234690" y="1948180"/>
                </a:cubicBezTo>
                <a:close/>
                <a:moveTo>
                  <a:pt x="2327275" y="1084580"/>
                </a:moveTo>
                <a:cubicBezTo>
                  <a:pt x="2418715" y="1014095"/>
                  <a:pt x="2551430" y="943610"/>
                  <a:pt x="2642870" y="881380"/>
                </a:cubicBezTo>
                <a:cubicBezTo>
                  <a:pt x="2943860" y="686435"/>
                  <a:pt x="3207385" y="466725"/>
                  <a:pt x="3366135" y="136525"/>
                </a:cubicBezTo>
                <a:cubicBezTo>
                  <a:pt x="3387090" y="92710"/>
                  <a:pt x="3406775" y="47625"/>
                  <a:pt x="3424555" y="0"/>
                </a:cubicBezTo>
                <a:lnTo>
                  <a:pt x="3421380" y="0"/>
                </a:lnTo>
                <a:cubicBezTo>
                  <a:pt x="3363595" y="139700"/>
                  <a:pt x="3313430" y="241935"/>
                  <a:pt x="3231515" y="354330"/>
                </a:cubicBezTo>
                <a:cubicBezTo>
                  <a:pt x="2921000" y="781685"/>
                  <a:pt x="2419985" y="979170"/>
                  <a:pt x="2270760" y="1127125"/>
                </a:cubicBezTo>
                <a:cubicBezTo>
                  <a:pt x="2017395" y="1350010"/>
                  <a:pt x="1978660" y="1672590"/>
                  <a:pt x="2089785" y="1948180"/>
                </a:cubicBezTo>
                <a:lnTo>
                  <a:pt x="2092325" y="1948180"/>
                </a:lnTo>
                <a:cubicBezTo>
                  <a:pt x="2087880" y="1934210"/>
                  <a:pt x="2078990" y="1915795"/>
                  <a:pt x="2076450" y="1904365"/>
                </a:cubicBezTo>
                <a:cubicBezTo>
                  <a:pt x="1978660" y="1590675"/>
                  <a:pt x="2051050" y="1298575"/>
                  <a:pt x="2327275" y="1084580"/>
                </a:cubicBezTo>
                <a:close/>
                <a:moveTo>
                  <a:pt x="1792605" y="1671955"/>
                </a:moveTo>
                <a:cubicBezTo>
                  <a:pt x="1808480" y="1379855"/>
                  <a:pt x="1968500" y="1165860"/>
                  <a:pt x="2209800" y="1012825"/>
                </a:cubicBezTo>
                <a:cubicBezTo>
                  <a:pt x="2237740" y="995045"/>
                  <a:pt x="2266950" y="977900"/>
                  <a:pt x="2298065" y="961390"/>
                </a:cubicBezTo>
                <a:cubicBezTo>
                  <a:pt x="2527935" y="845185"/>
                  <a:pt x="2729230" y="721360"/>
                  <a:pt x="2878455" y="596900"/>
                </a:cubicBezTo>
                <a:cubicBezTo>
                  <a:pt x="3065145" y="441960"/>
                  <a:pt x="3227705" y="247650"/>
                  <a:pt x="3322955" y="635"/>
                </a:cubicBezTo>
                <a:lnTo>
                  <a:pt x="3320415" y="635"/>
                </a:lnTo>
                <a:cubicBezTo>
                  <a:pt x="3312795" y="18415"/>
                  <a:pt x="3305810" y="35560"/>
                  <a:pt x="3298190" y="52705"/>
                </a:cubicBezTo>
                <a:cubicBezTo>
                  <a:pt x="3018155" y="677545"/>
                  <a:pt x="2368550" y="890270"/>
                  <a:pt x="2169160" y="1035685"/>
                </a:cubicBezTo>
                <a:cubicBezTo>
                  <a:pt x="1931035" y="1199515"/>
                  <a:pt x="1776095" y="1435100"/>
                  <a:pt x="1789430" y="1753870"/>
                </a:cubicBezTo>
                <a:cubicBezTo>
                  <a:pt x="1792605" y="1828165"/>
                  <a:pt x="1805305" y="1894205"/>
                  <a:pt x="1819275" y="1948180"/>
                </a:cubicBezTo>
                <a:lnTo>
                  <a:pt x="1822450" y="1948180"/>
                </a:lnTo>
                <a:cubicBezTo>
                  <a:pt x="1805940" y="1875790"/>
                  <a:pt x="1786255" y="1778635"/>
                  <a:pt x="1792605" y="1671955"/>
                </a:cubicBezTo>
                <a:close/>
                <a:moveTo>
                  <a:pt x="2221865" y="1081405"/>
                </a:moveTo>
                <a:cubicBezTo>
                  <a:pt x="2267585" y="1045845"/>
                  <a:pt x="2317750" y="1012825"/>
                  <a:pt x="2373630" y="981710"/>
                </a:cubicBezTo>
                <a:cubicBezTo>
                  <a:pt x="2930525" y="671830"/>
                  <a:pt x="3201670" y="422910"/>
                  <a:pt x="3371850" y="4445"/>
                </a:cubicBezTo>
                <a:cubicBezTo>
                  <a:pt x="3372485" y="2540"/>
                  <a:pt x="3373120" y="1270"/>
                  <a:pt x="3373755" y="0"/>
                </a:cubicBezTo>
                <a:lnTo>
                  <a:pt x="3369310" y="0"/>
                </a:lnTo>
                <a:cubicBezTo>
                  <a:pt x="3368675" y="1270"/>
                  <a:pt x="3368040" y="3175"/>
                  <a:pt x="3367405" y="4445"/>
                </a:cubicBezTo>
                <a:cubicBezTo>
                  <a:pt x="3084830" y="725170"/>
                  <a:pt x="2369185" y="915035"/>
                  <a:pt x="2157095" y="1131570"/>
                </a:cubicBezTo>
                <a:cubicBezTo>
                  <a:pt x="1911350" y="1354455"/>
                  <a:pt x="1860550" y="1665605"/>
                  <a:pt x="1953895" y="1948180"/>
                </a:cubicBezTo>
                <a:lnTo>
                  <a:pt x="1956435" y="1948180"/>
                </a:lnTo>
                <a:cubicBezTo>
                  <a:pt x="1951990" y="1934210"/>
                  <a:pt x="1947545" y="1918970"/>
                  <a:pt x="1943735" y="1903095"/>
                </a:cubicBezTo>
                <a:cubicBezTo>
                  <a:pt x="1861820" y="1584325"/>
                  <a:pt x="1948815" y="1292860"/>
                  <a:pt x="2221865" y="108140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  <a:alpha val="15080"/>
                </a:srgbClr>
              </a:gs>
              <a:gs pos="100000">
                <a:srgbClr val="000000">
                  <a:alpha val="30980"/>
                  <a:alpha val="150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5"/>
          <p:cNvSpPr/>
          <p:nvPr/>
        </p:nvSpPr>
        <p:spPr>
          <a:xfrm>
            <a:off x="-1631526" y="3519949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5"/>
          <p:cNvSpPr/>
          <p:nvPr/>
        </p:nvSpPr>
        <p:spPr>
          <a:xfrm>
            <a:off x="6724812" y="-1869092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" name="Google Shape;34;p5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▫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/>
          <p:nvPr/>
        </p:nvSpPr>
        <p:spPr>
          <a:xfrm>
            <a:off x="0" y="4"/>
            <a:ext cx="9144762" cy="5143195"/>
          </a:xfrm>
          <a:custGeom>
            <a:avLst/>
            <a:gdLst/>
            <a:ahLst/>
            <a:cxnLst/>
            <a:rect l="l" t="t" r="r" b="b"/>
            <a:pathLst>
              <a:path w="3463925" h="1948180" extrusionOk="0">
                <a:moveTo>
                  <a:pt x="1400810" y="701040"/>
                </a:moveTo>
                <a:cubicBezTo>
                  <a:pt x="1554480" y="628015"/>
                  <a:pt x="1735455" y="576580"/>
                  <a:pt x="1906905" y="509905"/>
                </a:cubicBezTo>
                <a:cubicBezTo>
                  <a:pt x="2207260" y="390525"/>
                  <a:pt x="2476500" y="236220"/>
                  <a:pt x="2668270" y="7620"/>
                </a:cubicBezTo>
                <a:cubicBezTo>
                  <a:pt x="2670810" y="5080"/>
                  <a:pt x="2672715" y="2540"/>
                  <a:pt x="2674620" y="0"/>
                </a:cubicBezTo>
                <a:lnTo>
                  <a:pt x="2669540" y="0"/>
                </a:lnTo>
                <a:cubicBezTo>
                  <a:pt x="2609215" y="73660"/>
                  <a:pt x="2535555" y="144145"/>
                  <a:pt x="2451100" y="208915"/>
                </a:cubicBezTo>
                <a:cubicBezTo>
                  <a:pt x="2219960" y="386715"/>
                  <a:pt x="1948815" y="499110"/>
                  <a:pt x="1618615" y="607695"/>
                </a:cubicBezTo>
                <a:cubicBezTo>
                  <a:pt x="981710" y="837565"/>
                  <a:pt x="421005" y="1278890"/>
                  <a:pt x="268605" y="1948180"/>
                </a:cubicBezTo>
                <a:lnTo>
                  <a:pt x="272415" y="1948180"/>
                </a:lnTo>
                <a:cubicBezTo>
                  <a:pt x="280670" y="1909445"/>
                  <a:pt x="292735" y="1861820"/>
                  <a:pt x="310515" y="1808480"/>
                </a:cubicBezTo>
                <a:cubicBezTo>
                  <a:pt x="487045" y="1278255"/>
                  <a:pt x="922020" y="916305"/>
                  <a:pt x="1400810" y="701040"/>
                </a:cubicBezTo>
                <a:close/>
                <a:moveTo>
                  <a:pt x="1494790" y="636905"/>
                </a:moveTo>
                <a:cubicBezTo>
                  <a:pt x="1871980" y="502285"/>
                  <a:pt x="2175510" y="288290"/>
                  <a:pt x="2399030" y="0"/>
                </a:cubicBezTo>
                <a:lnTo>
                  <a:pt x="2394585" y="0"/>
                </a:lnTo>
                <a:cubicBezTo>
                  <a:pt x="2171700" y="286385"/>
                  <a:pt x="1869440" y="499110"/>
                  <a:pt x="1493520" y="633095"/>
                </a:cubicBezTo>
                <a:cubicBezTo>
                  <a:pt x="1238250" y="723265"/>
                  <a:pt x="1012825" y="842010"/>
                  <a:pt x="822325" y="985520"/>
                </a:cubicBezTo>
                <a:cubicBezTo>
                  <a:pt x="664845" y="1104900"/>
                  <a:pt x="530225" y="1242695"/>
                  <a:pt x="421005" y="1395730"/>
                </a:cubicBezTo>
                <a:cubicBezTo>
                  <a:pt x="338455" y="1512570"/>
                  <a:pt x="269875" y="1638300"/>
                  <a:pt x="218440" y="1769745"/>
                </a:cubicBezTo>
                <a:cubicBezTo>
                  <a:pt x="191135" y="1839595"/>
                  <a:pt x="172720" y="1899920"/>
                  <a:pt x="159385" y="1947545"/>
                </a:cubicBezTo>
                <a:lnTo>
                  <a:pt x="163195" y="1947545"/>
                </a:lnTo>
                <a:cubicBezTo>
                  <a:pt x="196215" y="1826895"/>
                  <a:pt x="266700" y="1619250"/>
                  <a:pt x="424180" y="1397635"/>
                </a:cubicBezTo>
                <a:cubicBezTo>
                  <a:pt x="666115" y="1057910"/>
                  <a:pt x="1026160" y="802005"/>
                  <a:pt x="1494790" y="636905"/>
                </a:cubicBezTo>
                <a:close/>
                <a:moveTo>
                  <a:pt x="1416050" y="729615"/>
                </a:moveTo>
                <a:cubicBezTo>
                  <a:pt x="1593215" y="650875"/>
                  <a:pt x="1811655" y="605155"/>
                  <a:pt x="2009775" y="538480"/>
                </a:cubicBezTo>
                <a:cubicBezTo>
                  <a:pt x="2341245" y="423545"/>
                  <a:pt x="2634615" y="259080"/>
                  <a:pt x="2834005" y="635"/>
                </a:cubicBezTo>
                <a:cubicBezTo>
                  <a:pt x="2834005" y="635"/>
                  <a:pt x="2834640" y="0"/>
                  <a:pt x="2834640" y="0"/>
                </a:cubicBezTo>
                <a:lnTo>
                  <a:pt x="2825115" y="0"/>
                </a:lnTo>
                <a:cubicBezTo>
                  <a:pt x="2410460" y="525780"/>
                  <a:pt x="1717675" y="580390"/>
                  <a:pt x="1426210" y="717550"/>
                </a:cubicBezTo>
                <a:cubicBezTo>
                  <a:pt x="884555" y="936625"/>
                  <a:pt x="456565" y="1348740"/>
                  <a:pt x="371475" y="1932940"/>
                </a:cubicBezTo>
                <a:cubicBezTo>
                  <a:pt x="370205" y="1938655"/>
                  <a:pt x="369570" y="1943735"/>
                  <a:pt x="369570" y="1947545"/>
                </a:cubicBezTo>
                <a:lnTo>
                  <a:pt x="377190" y="1947545"/>
                </a:lnTo>
                <a:cubicBezTo>
                  <a:pt x="380365" y="1931670"/>
                  <a:pt x="380365" y="1910080"/>
                  <a:pt x="385445" y="1891030"/>
                </a:cubicBezTo>
                <a:cubicBezTo>
                  <a:pt x="487680" y="1321435"/>
                  <a:pt x="912495" y="936625"/>
                  <a:pt x="1416050" y="729615"/>
                </a:cubicBezTo>
                <a:close/>
                <a:moveTo>
                  <a:pt x="1200785" y="669925"/>
                </a:moveTo>
                <a:cubicBezTo>
                  <a:pt x="1520190" y="516890"/>
                  <a:pt x="1812290" y="278130"/>
                  <a:pt x="2011680" y="635"/>
                </a:cubicBezTo>
                <a:lnTo>
                  <a:pt x="2011045" y="635"/>
                </a:lnTo>
                <a:cubicBezTo>
                  <a:pt x="1823720" y="238760"/>
                  <a:pt x="1636395" y="414020"/>
                  <a:pt x="1387475" y="565150"/>
                </a:cubicBezTo>
                <a:cubicBezTo>
                  <a:pt x="1294765" y="623570"/>
                  <a:pt x="1196975" y="664210"/>
                  <a:pt x="1043940" y="747395"/>
                </a:cubicBezTo>
                <a:cubicBezTo>
                  <a:pt x="408940" y="1102995"/>
                  <a:pt x="117475" y="1584960"/>
                  <a:pt x="635" y="1842135"/>
                </a:cubicBezTo>
                <a:lnTo>
                  <a:pt x="635" y="1845945"/>
                </a:lnTo>
                <a:cubicBezTo>
                  <a:pt x="143510" y="1553210"/>
                  <a:pt x="460375" y="1025525"/>
                  <a:pt x="1200785" y="669925"/>
                </a:cubicBezTo>
                <a:close/>
                <a:moveTo>
                  <a:pt x="1085215" y="777240"/>
                </a:moveTo>
                <a:cubicBezTo>
                  <a:pt x="1220470" y="701040"/>
                  <a:pt x="1378585" y="645795"/>
                  <a:pt x="1512570" y="577215"/>
                </a:cubicBezTo>
                <a:cubicBezTo>
                  <a:pt x="1786890" y="436245"/>
                  <a:pt x="2027555" y="239395"/>
                  <a:pt x="2205990" y="0"/>
                </a:cubicBezTo>
                <a:lnTo>
                  <a:pt x="2205355" y="0"/>
                </a:lnTo>
                <a:cubicBezTo>
                  <a:pt x="1725295" y="589280"/>
                  <a:pt x="1349375" y="606425"/>
                  <a:pt x="1010920" y="814705"/>
                </a:cubicBezTo>
                <a:cubicBezTo>
                  <a:pt x="555625" y="1078865"/>
                  <a:pt x="233680" y="1461135"/>
                  <a:pt x="65405" y="1915795"/>
                </a:cubicBezTo>
                <a:cubicBezTo>
                  <a:pt x="61595" y="1927860"/>
                  <a:pt x="56515" y="1939290"/>
                  <a:pt x="53340" y="1947545"/>
                </a:cubicBezTo>
                <a:lnTo>
                  <a:pt x="57785" y="1947545"/>
                </a:lnTo>
                <a:cubicBezTo>
                  <a:pt x="236855" y="1443990"/>
                  <a:pt x="591185" y="1043940"/>
                  <a:pt x="1085215" y="777240"/>
                </a:cubicBezTo>
                <a:close/>
                <a:moveTo>
                  <a:pt x="1537335" y="734060"/>
                </a:moveTo>
                <a:cubicBezTo>
                  <a:pt x="1670050" y="677545"/>
                  <a:pt x="1836420" y="636905"/>
                  <a:pt x="2004695" y="582295"/>
                </a:cubicBezTo>
                <a:cubicBezTo>
                  <a:pt x="2353310" y="463550"/>
                  <a:pt x="2665095" y="290195"/>
                  <a:pt x="2869565" y="13335"/>
                </a:cubicBezTo>
                <a:cubicBezTo>
                  <a:pt x="2872740" y="8890"/>
                  <a:pt x="2876550" y="3810"/>
                  <a:pt x="2879725" y="0"/>
                </a:cubicBezTo>
                <a:lnTo>
                  <a:pt x="2874645" y="0"/>
                </a:lnTo>
                <a:cubicBezTo>
                  <a:pt x="2872105" y="4445"/>
                  <a:pt x="2870200" y="8890"/>
                  <a:pt x="2866390" y="12065"/>
                </a:cubicBezTo>
                <a:cubicBezTo>
                  <a:pt x="2736215" y="193675"/>
                  <a:pt x="2529205" y="343535"/>
                  <a:pt x="2345055" y="436245"/>
                </a:cubicBezTo>
                <a:cubicBezTo>
                  <a:pt x="2165985" y="532130"/>
                  <a:pt x="1938655" y="601980"/>
                  <a:pt x="1710690" y="667385"/>
                </a:cubicBezTo>
                <a:cubicBezTo>
                  <a:pt x="1554480" y="717550"/>
                  <a:pt x="1412875" y="778510"/>
                  <a:pt x="1284605" y="849630"/>
                </a:cubicBezTo>
                <a:cubicBezTo>
                  <a:pt x="862330" y="1081405"/>
                  <a:pt x="559435" y="1460500"/>
                  <a:pt x="504825" y="1937385"/>
                </a:cubicBezTo>
                <a:cubicBezTo>
                  <a:pt x="504190" y="1941195"/>
                  <a:pt x="504190" y="1944370"/>
                  <a:pt x="503555" y="1947545"/>
                </a:cubicBezTo>
                <a:lnTo>
                  <a:pt x="507365" y="1947545"/>
                </a:lnTo>
                <a:cubicBezTo>
                  <a:pt x="508635" y="1932305"/>
                  <a:pt x="510540" y="1916430"/>
                  <a:pt x="513080" y="1898015"/>
                </a:cubicBezTo>
                <a:cubicBezTo>
                  <a:pt x="597535" y="1336675"/>
                  <a:pt x="1005840" y="945515"/>
                  <a:pt x="1537335" y="734060"/>
                </a:cubicBezTo>
                <a:close/>
                <a:moveTo>
                  <a:pt x="2145030" y="621030"/>
                </a:moveTo>
                <a:cubicBezTo>
                  <a:pt x="2531745" y="469265"/>
                  <a:pt x="2811145" y="259080"/>
                  <a:pt x="2966085" y="0"/>
                </a:cubicBezTo>
                <a:lnTo>
                  <a:pt x="2962910" y="0"/>
                </a:lnTo>
                <a:cubicBezTo>
                  <a:pt x="2948940" y="22225"/>
                  <a:pt x="2938145" y="38735"/>
                  <a:pt x="2925445" y="57150"/>
                </a:cubicBezTo>
                <a:cubicBezTo>
                  <a:pt x="2746375" y="311150"/>
                  <a:pt x="2455545" y="508635"/>
                  <a:pt x="2054225" y="650875"/>
                </a:cubicBezTo>
                <a:cubicBezTo>
                  <a:pt x="1846580" y="718185"/>
                  <a:pt x="1671320" y="774065"/>
                  <a:pt x="1514475" y="860425"/>
                </a:cubicBezTo>
                <a:cubicBezTo>
                  <a:pt x="1129030" y="1062990"/>
                  <a:pt x="827405" y="1400175"/>
                  <a:pt x="770255" y="1866900"/>
                </a:cubicBezTo>
                <a:cubicBezTo>
                  <a:pt x="768985" y="1880235"/>
                  <a:pt x="763270" y="1925955"/>
                  <a:pt x="763270" y="1947545"/>
                </a:cubicBezTo>
                <a:lnTo>
                  <a:pt x="767080" y="1947545"/>
                </a:lnTo>
                <a:cubicBezTo>
                  <a:pt x="776605" y="1826895"/>
                  <a:pt x="790575" y="1705610"/>
                  <a:pt x="864235" y="1530985"/>
                </a:cubicBezTo>
                <a:cubicBezTo>
                  <a:pt x="1170940" y="831215"/>
                  <a:pt x="1978025" y="701040"/>
                  <a:pt x="2145030" y="621030"/>
                </a:cubicBezTo>
                <a:close/>
                <a:moveTo>
                  <a:pt x="1287145" y="1104900"/>
                </a:moveTo>
                <a:cubicBezTo>
                  <a:pt x="1632585" y="795655"/>
                  <a:pt x="1962785" y="748030"/>
                  <a:pt x="2204085" y="642620"/>
                </a:cubicBezTo>
                <a:cubicBezTo>
                  <a:pt x="2520950" y="509905"/>
                  <a:pt x="2813050" y="320675"/>
                  <a:pt x="2994660" y="26670"/>
                </a:cubicBezTo>
                <a:cubicBezTo>
                  <a:pt x="3001010" y="16510"/>
                  <a:pt x="3006090" y="8255"/>
                  <a:pt x="3010535" y="0"/>
                </a:cubicBezTo>
                <a:lnTo>
                  <a:pt x="3006725" y="0"/>
                </a:lnTo>
                <a:cubicBezTo>
                  <a:pt x="2926715" y="133985"/>
                  <a:pt x="2829560" y="247650"/>
                  <a:pt x="2698750" y="353060"/>
                </a:cubicBezTo>
                <a:cubicBezTo>
                  <a:pt x="2287270" y="677545"/>
                  <a:pt x="1939925" y="702310"/>
                  <a:pt x="1651635" y="853440"/>
                </a:cubicBezTo>
                <a:cubicBezTo>
                  <a:pt x="1227455" y="1064260"/>
                  <a:pt x="924560" y="1421765"/>
                  <a:pt x="895985" y="1906905"/>
                </a:cubicBezTo>
                <a:cubicBezTo>
                  <a:pt x="895350" y="1915795"/>
                  <a:pt x="894715" y="1932940"/>
                  <a:pt x="894715" y="1947545"/>
                </a:cubicBezTo>
                <a:lnTo>
                  <a:pt x="898525" y="1947545"/>
                </a:lnTo>
                <a:cubicBezTo>
                  <a:pt x="903605" y="1631950"/>
                  <a:pt x="1039495" y="1331595"/>
                  <a:pt x="1287145" y="1104900"/>
                </a:cubicBezTo>
                <a:close/>
                <a:moveTo>
                  <a:pt x="1116965" y="1049655"/>
                </a:moveTo>
                <a:cubicBezTo>
                  <a:pt x="1315720" y="883920"/>
                  <a:pt x="1572260" y="755015"/>
                  <a:pt x="1880235" y="665480"/>
                </a:cubicBezTo>
                <a:cubicBezTo>
                  <a:pt x="2376805" y="521335"/>
                  <a:pt x="2727960" y="297180"/>
                  <a:pt x="2924175" y="0"/>
                </a:cubicBezTo>
                <a:lnTo>
                  <a:pt x="2919730" y="0"/>
                </a:lnTo>
                <a:cubicBezTo>
                  <a:pt x="2723515" y="295910"/>
                  <a:pt x="2373630" y="518795"/>
                  <a:pt x="1879600" y="662305"/>
                </a:cubicBezTo>
                <a:cubicBezTo>
                  <a:pt x="1571625" y="751205"/>
                  <a:pt x="1314450" y="880745"/>
                  <a:pt x="1115060" y="1047115"/>
                </a:cubicBezTo>
                <a:cubicBezTo>
                  <a:pt x="955675" y="1179830"/>
                  <a:pt x="832485" y="1336675"/>
                  <a:pt x="749935" y="1512570"/>
                </a:cubicBezTo>
                <a:cubicBezTo>
                  <a:pt x="676275" y="1669415"/>
                  <a:pt x="648335" y="1812290"/>
                  <a:pt x="638175" y="1905000"/>
                </a:cubicBezTo>
                <a:cubicBezTo>
                  <a:pt x="636270" y="1920240"/>
                  <a:pt x="635000" y="1934210"/>
                  <a:pt x="634365" y="1947545"/>
                </a:cubicBezTo>
                <a:lnTo>
                  <a:pt x="638175" y="1947545"/>
                </a:lnTo>
                <a:cubicBezTo>
                  <a:pt x="639445" y="1934210"/>
                  <a:pt x="640715" y="1920240"/>
                  <a:pt x="641985" y="1905000"/>
                </a:cubicBezTo>
                <a:cubicBezTo>
                  <a:pt x="652145" y="1812925"/>
                  <a:pt x="680085" y="1670050"/>
                  <a:pt x="753110" y="1513840"/>
                </a:cubicBezTo>
                <a:cubicBezTo>
                  <a:pt x="835660" y="1338580"/>
                  <a:pt x="958215" y="1182370"/>
                  <a:pt x="1116965" y="1049655"/>
                </a:cubicBezTo>
                <a:close/>
                <a:moveTo>
                  <a:pt x="1054735" y="687705"/>
                </a:moveTo>
                <a:cubicBezTo>
                  <a:pt x="1353820" y="519430"/>
                  <a:pt x="1622425" y="276860"/>
                  <a:pt x="1821815" y="0"/>
                </a:cubicBezTo>
                <a:lnTo>
                  <a:pt x="1813560" y="0"/>
                </a:lnTo>
                <a:cubicBezTo>
                  <a:pt x="1808480" y="6985"/>
                  <a:pt x="1804670" y="14605"/>
                  <a:pt x="1801495" y="17145"/>
                </a:cubicBezTo>
                <a:cubicBezTo>
                  <a:pt x="1564640" y="325120"/>
                  <a:pt x="1331595" y="527685"/>
                  <a:pt x="959485" y="734695"/>
                </a:cubicBezTo>
                <a:cubicBezTo>
                  <a:pt x="535940" y="993140"/>
                  <a:pt x="263525" y="1299210"/>
                  <a:pt x="83185" y="1553210"/>
                </a:cubicBezTo>
                <a:cubicBezTo>
                  <a:pt x="52705" y="1596390"/>
                  <a:pt x="25400" y="1637665"/>
                  <a:pt x="0" y="1676400"/>
                </a:cubicBezTo>
                <a:lnTo>
                  <a:pt x="0" y="1689735"/>
                </a:lnTo>
                <a:cubicBezTo>
                  <a:pt x="182880" y="1403350"/>
                  <a:pt x="501650" y="999490"/>
                  <a:pt x="1054735" y="687705"/>
                </a:cubicBezTo>
                <a:close/>
                <a:moveTo>
                  <a:pt x="1014095" y="627380"/>
                </a:moveTo>
                <a:cubicBezTo>
                  <a:pt x="1233805" y="466090"/>
                  <a:pt x="1443355" y="249555"/>
                  <a:pt x="1621155" y="9525"/>
                </a:cubicBezTo>
                <a:cubicBezTo>
                  <a:pt x="1624330" y="5080"/>
                  <a:pt x="1626235" y="2540"/>
                  <a:pt x="1628140" y="0"/>
                </a:cubicBezTo>
                <a:lnTo>
                  <a:pt x="1623695" y="0"/>
                </a:lnTo>
                <a:cubicBezTo>
                  <a:pt x="1622425" y="2540"/>
                  <a:pt x="1620520" y="5080"/>
                  <a:pt x="1618615" y="6985"/>
                </a:cubicBezTo>
                <a:cubicBezTo>
                  <a:pt x="1432560" y="257810"/>
                  <a:pt x="1214120" y="480695"/>
                  <a:pt x="984250" y="644525"/>
                </a:cubicBezTo>
                <a:cubicBezTo>
                  <a:pt x="578485" y="911860"/>
                  <a:pt x="280035" y="1190625"/>
                  <a:pt x="1270" y="1565275"/>
                </a:cubicBezTo>
                <a:lnTo>
                  <a:pt x="1270" y="1570990"/>
                </a:lnTo>
                <a:cubicBezTo>
                  <a:pt x="53340" y="1500505"/>
                  <a:pt x="111125" y="1427480"/>
                  <a:pt x="177165" y="1350645"/>
                </a:cubicBezTo>
                <a:cubicBezTo>
                  <a:pt x="478790" y="1002030"/>
                  <a:pt x="704850" y="840105"/>
                  <a:pt x="1014095" y="627380"/>
                </a:cubicBezTo>
                <a:close/>
                <a:moveTo>
                  <a:pt x="461645" y="0"/>
                </a:moveTo>
                <a:cubicBezTo>
                  <a:pt x="280035" y="238760"/>
                  <a:pt x="122555" y="529590"/>
                  <a:pt x="21590" y="799465"/>
                </a:cubicBezTo>
                <a:cubicBezTo>
                  <a:pt x="14605" y="820420"/>
                  <a:pt x="6985" y="837565"/>
                  <a:pt x="635" y="852170"/>
                </a:cubicBezTo>
                <a:lnTo>
                  <a:pt x="635" y="859155"/>
                </a:lnTo>
                <a:cubicBezTo>
                  <a:pt x="144780" y="488950"/>
                  <a:pt x="250825" y="304800"/>
                  <a:pt x="462280" y="0"/>
                </a:cubicBezTo>
                <a:lnTo>
                  <a:pt x="461645" y="0"/>
                </a:lnTo>
                <a:close/>
                <a:moveTo>
                  <a:pt x="264795" y="0"/>
                </a:moveTo>
                <a:cubicBezTo>
                  <a:pt x="159385" y="142875"/>
                  <a:pt x="69850" y="294005"/>
                  <a:pt x="0" y="448310"/>
                </a:cubicBezTo>
                <a:lnTo>
                  <a:pt x="0" y="457200"/>
                </a:lnTo>
                <a:cubicBezTo>
                  <a:pt x="70485" y="299720"/>
                  <a:pt x="161290" y="145415"/>
                  <a:pt x="269240" y="0"/>
                </a:cubicBezTo>
                <a:lnTo>
                  <a:pt x="264795" y="0"/>
                </a:lnTo>
                <a:close/>
                <a:moveTo>
                  <a:pt x="1915795" y="800100"/>
                </a:moveTo>
                <a:cubicBezTo>
                  <a:pt x="2386330" y="637540"/>
                  <a:pt x="2766060" y="452755"/>
                  <a:pt x="3013075" y="73025"/>
                </a:cubicBezTo>
                <a:cubicBezTo>
                  <a:pt x="3027045" y="50800"/>
                  <a:pt x="3042285" y="24765"/>
                  <a:pt x="3055620" y="0"/>
                </a:cubicBezTo>
                <a:lnTo>
                  <a:pt x="3048000" y="0"/>
                </a:lnTo>
                <a:cubicBezTo>
                  <a:pt x="2884805" y="289560"/>
                  <a:pt x="2638425" y="474980"/>
                  <a:pt x="2360930" y="612775"/>
                </a:cubicBezTo>
                <a:cubicBezTo>
                  <a:pt x="2150110" y="722630"/>
                  <a:pt x="1862455" y="790575"/>
                  <a:pt x="1660525" y="913130"/>
                </a:cubicBezTo>
                <a:cubicBezTo>
                  <a:pt x="1323975" y="1103630"/>
                  <a:pt x="1060450" y="1414780"/>
                  <a:pt x="1025525" y="1849120"/>
                </a:cubicBezTo>
                <a:cubicBezTo>
                  <a:pt x="1025525" y="1864360"/>
                  <a:pt x="1019810" y="1922780"/>
                  <a:pt x="1022350" y="1948180"/>
                </a:cubicBezTo>
                <a:lnTo>
                  <a:pt x="1029335" y="1948180"/>
                </a:lnTo>
                <a:cubicBezTo>
                  <a:pt x="1031240" y="1856740"/>
                  <a:pt x="1037590" y="1717675"/>
                  <a:pt x="1092200" y="1567180"/>
                </a:cubicBezTo>
                <a:cubicBezTo>
                  <a:pt x="1229360" y="1187450"/>
                  <a:pt x="1541145" y="948690"/>
                  <a:pt x="1915795" y="800100"/>
                </a:cubicBezTo>
                <a:close/>
                <a:moveTo>
                  <a:pt x="160020" y="0"/>
                </a:moveTo>
                <a:lnTo>
                  <a:pt x="156845" y="0"/>
                </a:lnTo>
                <a:cubicBezTo>
                  <a:pt x="97790" y="80010"/>
                  <a:pt x="47625" y="167005"/>
                  <a:pt x="635" y="254635"/>
                </a:cubicBezTo>
                <a:lnTo>
                  <a:pt x="635" y="261620"/>
                </a:lnTo>
                <a:cubicBezTo>
                  <a:pt x="47625" y="173990"/>
                  <a:pt x="99695" y="88900"/>
                  <a:pt x="156210" y="5715"/>
                </a:cubicBezTo>
                <a:cubicBezTo>
                  <a:pt x="157480" y="3810"/>
                  <a:pt x="158750" y="1905"/>
                  <a:pt x="160020" y="0"/>
                </a:cubicBezTo>
                <a:close/>
                <a:moveTo>
                  <a:pt x="47625" y="0"/>
                </a:moveTo>
                <a:cubicBezTo>
                  <a:pt x="31750" y="24765"/>
                  <a:pt x="15875" y="50165"/>
                  <a:pt x="635" y="75565"/>
                </a:cubicBezTo>
                <a:lnTo>
                  <a:pt x="635" y="89535"/>
                </a:lnTo>
                <a:cubicBezTo>
                  <a:pt x="18415" y="59690"/>
                  <a:pt x="36830" y="29845"/>
                  <a:pt x="55880" y="0"/>
                </a:cubicBezTo>
                <a:lnTo>
                  <a:pt x="47625" y="0"/>
                </a:lnTo>
                <a:close/>
                <a:moveTo>
                  <a:pt x="656590" y="0"/>
                </a:moveTo>
                <a:lnTo>
                  <a:pt x="656590" y="0"/>
                </a:lnTo>
                <a:cubicBezTo>
                  <a:pt x="276860" y="514350"/>
                  <a:pt x="219710" y="727710"/>
                  <a:pt x="635" y="1074420"/>
                </a:cubicBezTo>
                <a:lnTo>
                  <a:pt x="635" y="1081405"/>
                </a:lnTo>
                <a:cubicBezTo>
                  <a:pt x="39370" y="1020445"/>
                  <a:pt x="78740" y="955040"/>
                  <a:pt x="116205" y="887095"/>
                </a:cubicBezTo>
                <a:cubicBezTo>
                  <a:pt x="334645" y="472440"/>
                  <a:pt x="442595" y="308610"/>
                  <a:pt x="656590" y="0"/>
                </a:cubicBezTo>
                <a:close/>
                <a:moveTo>
                  <a:pt x="759460" y="719455"/>
                </a:moveTo>
                <a:cubicBezTo>
                  <a:pt x="957580" y="563245"/>
                  <a:pt x="1143635" y="373380"/>
                  <a:pt x="1329055" y="139065"/>
                </a:cubicBezTo>
                <a:cubicBezTo>
                  <a:pt x="1365885" y="92710"/>
                  <a:pt x="1400810" y="45720"/>
                  <a:pt x="1435100" y="0"/>
                </a:cubicBezTo>
                <a:lnTo>
                  <a:pt x="1430655" y="0"/>
                </a:lnTo>
                <a:cubicBezTo>
                  <a:pt x="1397635" y="45085"/>
                  <a:pt x="1362710" y="90805"/>
                  <a:pt x="1326515" y="136525"/>
                </a:cubicBezTo>
                <a:cubicBezTo>
                  <a:pt x="1141730" y="370205"/>
                  <a:pt x="955675" y="560070"/>
                  <a:pt x="758190" y="715645"/>
                </a:cubicBezTo>
                <a:cubicBezTo>
                  <a:pt x="438785" y="967740"/>
                  <a:pt x="190500" y="1238885"/>
                  <a:pt x="1270" y="1471295"/>
                </a:cubicBezTo>
                <a:lnTo>
                  <a:pt x="1270" y="1477010"/>
                </a:lnTo>
                <a:cubicBezTo>
                  <a:pt x="189865" y="1244600"/>
                  <a:pt x="438785" y="972185"/>
                  <a:pt x="759460" y="719455"/>
                </a:cubicBezTo>
                <a:close/>
                <a:moveTo>
                  <a:pt x="612775" y="735330"/>
                </a:moveTo>
                <a:cubicBezTo>
                  <a:pt x="857885" y="502285"/>
                  <a:pt x="1064260" y="241300"/>
                  <a:pt x="1241425" y="0"/>
                </a:cubicBezTo>
                <a:lnTo>
                  <a:pt x="1236980" y="0"/>
                </a:lnTo>
                <a:cubicBezTo>
                  <a:pt x="1060450" y="240665"/>
                  <a:pt x="854075" y="501015"/>
                  <a:pt x="610235" y="732790"/>
                </a:cubicBezTo>
                <a:cubicBezTo>
                  <a:pt x="374650" y="956945"/>
                  <a:pt x="171450" y="1183640"/>
                  <a:pt x="635" y="1386205"/>
                </a:cubicBezTo>
                <a:lnTo>
                  <a:pt x="635" y="1391920"/>
                </a:lnTo>
                <a:cubicBezTo>
                  <a:pt x="172085" y="1188720"/>
                  <a:pt x="375920" y="960755"/>
                  <a:pt x="612775" y="735330"/>
                </a:cubicBezTo>
                <a:close/>
                <a:moveTo>
                  <a:pt x="855345" y="0"/>
                </a:moveTo>
                <a:lnTo>
                  <a:pt x="846455" y="0"/>
                </a:lnTo>
                <a:cubicBezTo>
                  <a:pt x="830580" y="21590"/>
                  <a:pt x="815975" y="41910"/>
                  <a:pt x="799465" y="64770"/>
                </a:cubicBezTo>
                <a:cubicBezTo>
                  <a:pt x="548005" y="409575"/>
                  <a:pt x="299720" y="803910"/>
                  <a:pt x="38100" y="1149985"/>
                </a:cubicBezTo>
                <a:cubicBezTo>
                  <a:pt x="31750" y="1160780"/>
                  <a:pt x="13970" y="1180465"/>
                  <a:pt x="635" y="1198245"/>
                </a:cubicBezTo>
                <a:lnTo>
                  <a:pt x="635" y="1209675"/>
                </a:lnTo>
                <a:cubicBezTo>
                  <a:pt x="107315" y="1076960"/>
                  <a:pt x="223520" y="908050"/>
                  <a:pt x="326390" y="760095"/>
                </a:cubicBezTo>
                <a:cubicBezTo>
                  <a:pt x="502285" y="501650"/>
                  <a:pt x="683895" y="234950"/>
                  <a:pt x="855345" y="0"/>
                </a:cubicBezTo>
                <a:close/>
                <a:moveTo>
                  <a:pt x="563880" y="634365"/>
                </a:moveTo>
                <a:cubicBezTo>
                  <a:pt x="735965" y="422910"/>
                  <a:pt x="905510" y="198120"/>
                  <a:pt x="1045845" y="0"/>
                </a:cubicBezTo>
                <a:lnTo>
                  <a:pt x="1045210" y="0"/>
                </a:lnTo>
                <a:cubicBezTo>
                  <a:pt x="947420" y="123190"/>
                  <a:pt x="851535" y="266065"/>
                  <a:pt x="744220" y="401320"/>
                </a:cubicBezTo>
                <a:cubicBezTo>
                  <a:pt x="508000" y="713105"/>
                  <a:pt x="225425" y="1017270"/>
                  <a:pt x="635" y="1303020"/>
                </a:cubicBezTo>
                <a:lnTo>
                  <a:pt x="635" y="1306830"/>
                </a:lnTo>
                <a:cubicBezTo>
                  <a:pt x="8255" y="1296670"/>
                  <a:pt x="17145" y="1285240"/>
                  <a:pt x="24130" y="1277620"/>
                </a:cubicBezTo>
                <a:cubicBezTo>
                  <a:pt x="185420" y="1081405"/>
                  <a:pt x="381000" y="852805"/>
                  <a:pt x="563880" y="634365"/>
                </a:cubicBezTo>
                <a:close/>
                <a:moveTo>
                  <a:pt x="2540635" y="1373505"/>
                </a:moveTo>
                <a:cubicBezTo>
                  <a:pt x="2382520" y="1537970"/>
                  <a:pt x="2374265" y="1750695"/>
                  <a:pt x="2455545" y="1936750"/>
                </a:cubicBezTo>
                <a:cubicBezTo>
                  <a:pt x="2456815" y="1939290"/>
                  <a:pt x="2458720" y="1943735"/>
                  <a:pt x="2459990" y="1947545"/>
                </a:cubicBezTo>
                <a:lnTo>
                  <a:pt x="2464435" y="1947545"/>
                </a:lnTo>
                <a:cubicBezTo>
                  <a:pt x="2364105" y="1730375"/>
                  <a:pt x="2388870" y="1483995"/>
                  <a:pt x="2612390" y="1313815"/>
                </a:cubicBezTo>
                <a:cubicBezTo>
                  <a:pt x="2731135" y="1228725"/>
                  <a:pt x="2886710" y="1154430"/>
                  <a:pt x="2995930" y="1080770"/>
                </a:cubicBezTo>
                <a:cubicBezTo>
                  <a:pt x="3190875" y="956310"/>
                  <a:pt x="3353435" y="830580"/>
                  <a:pt x="3463290" y="632460"/>
                </a:cubicBezTo>
                <a:lnTo>
                  <a:pt x="3463290" y="624840"/>
                </a:lnTo>
                <a:cubicBezTo>
                  <a:pt x="3428365" y="688975"/>
                  <a:pt x="3386455" y="748030"/>
                  <a:pt x="3336290" y="803275"/>
                </a:cubicBezTo>
                <a:cubicBezTo>
                  <a:pt x="3049905" y="1111250"/>
                  <a:pt x="2685415" y="1214120"/>
                  <a:pt x="2540635" y="1373505"/>
                </a:cubicBezTo>
                <a:close/>
                <a:moveTo>
                  <a:pt x="2907665" y="1531620"/>
                </a:moveTo>
                <a:cubicBezTo>
                  <a:pt x="2700020" y="1682115"/>
                  <a:pt x="2793365" y="1897380"/>
                  <a:pt x="2825750" y="1948180"/>
                </a:cubicBezTo>
                <a:lnTo>
                  <a:pt x="2831465" y="1948180"/>
                </a:lnTo>
                <a:cubicBezTo>
                  <a:pt x="2828290" y="1942465"/>
                  <a:pt x="2823845" y="1934210"/>
                  <a:pt x="2816860" y="1922780"/>
                </a:cubicBezTo>
                <a:cubicBezTo>
                  <a:pt x="2732405" y="1743075"/>
                  <a:pt x="2785745" y="1570990"/>
                  <a:pt x="3034030" y="1465580"/>
                </a:cubicBezTo>
                <a:cubicBezTo>
                  <a:pt x="3170555" y="1397635"/>
                  <a:pt x="3353435" y="1322070"/>
                  <a:pt x="3463290" y="1242695"/>
                </a:cubicBezTo>
                <a:lnTo>
                  <a:pt x="3463290" y="1238250"/>
                </a:lnTo>
                <a:cubicBezTo>
                  <a:pt x="3436620" y="1257300"/>
                  <a:pt x="3406775" y="1276350"/>
                  <a:pt x="3374390" y="1294130"/>
                </a:cubicBezTo>
                <a:cubicBezTo>
                  <a:pt x="3253105" y="1364615"/>
                  <a:pt x="2983865" y="1474470"/>
                  <a:pt x="2907665" y="1531620"/>
                </a:cubicBezTo>
                <a:close/>
                <a:moveTo>
                  <a:pt x="2820670" y="1483360"/>
                </a:moveTo>
                <a:cubicBezTo>
                  <a:pt x="2722245" y="1559560"/>
                  <a:pt x="2661920" y="1672590"/>
                  <a:pt x="2687320" y="1819910"/>
                </a:cubicBezTo>
                <a:cubicBezTo>
                  <a:pt x="2689860" y="1845310"/>
                  <a:pt x="2714625" y="1918970"/>
                  <a:pt x="2732405" y="1948180"/>
                </a:cubicBezTo>
                <a:lnTo>
                  <a:pt x="2741930" y="1948180"/>
                </a:lnTo>
                <a:cubicBezTo>
                  <a:pt x="2737485" y="1941195"/>
                  <a:pt x="2731770" y="1932940"/>
                  <a:pt x="2731135" y="1928495"/>
                </a:cubicBezTo>
                <a:cubicBezTo>
                  <a:pt x="2653665" y="1769110"/>
                  <a:pt x="2678430" y="1591945"/>
                  <a:pt x="2842260" y="1477010"/>
                </a:cubicBezTo>
                <a:cubicBezTo>
                  <a:pt x="2865120" y="1460500"/>
                  <a:pt x="2892425" y="1444625"/>
                  <a:pt x="2917825" y="1431925"/>
                </a:cubicBezTo>
                <a:cubicBezTo>
                  <a:pt x="3105150" y="1332865"/>
                  <a:pt x="3338830" y="1227455"/>
                  <a:pt x="3463925" y="1107440"/>
                </a:cubicBezTo>
                <a:lnTo>
                  <a:pt x="3463925" y="1096645"/>
                </a:lnTo>
                <a:cubicBezTo>
                  <a:pt x="3362325" y="1195705"/>
                  <a:pt x="3216910" y="1270000"/>
                  <a:pt x="3039110" y="1360805"/>
                </a:cubicBezTo>
                <a:cubicBezTo>
                  <a:pt x="2972435" y="1396365"/>
                  <a:pt x="2891155" y="1429385"/>
                  <a:pt x="2820670" y="1483360"/>
                </a:cubicBezTo>
                <a:close/>
                <a:moveTo>
                  <a:pt x="2917825" y="1948180"/>
                </a:moveTo>
                <a:lnTo>
                  <a:pt x="2921000" y="1948180"/>
                </a:lnTo>
                <a:cubicBezTo>
                  <a:pt x="2914650" y="1937385"/>
                  <a:pt x="2904490" y="1924050"/>
                  <a:pt x="2899410" y="1908810"/>
                </a:cubicBezTo>
                <a:cubicBezTo>
                  <a:pt x="2835910" y="1767840"/>
                  <a:pt x="2889885" y="1662430"/>
                  <a:pt x="2976880" y="1595755"/>
                </a:cubicBezTo>
                <a:cubicBezTo>
                  <a:pt x="3018155" y="1562735"/>
                  <a:pt x="3078480" y="1538605"/>
                  <a:pt x="3134995" y="1513205"/>
                </a:cubicBezTo>
                <a:cubicBezTo>
                  <a:pt x="3239135" y="1466215"/>
                  <a:pt x="3364230" y="1421765"/>
                  <a:pt x="3463290" y="1372235"/>
                </a:cubicBezTo>
                <a:lnTo>
                  <a:pt x="3463290" y="1367790"/>
                </a:lnTo>
                <a:cubicBezTo>
                  <a:pt x="3329940" y="1433830"/>
                  <a:pt x="3184525" y="1481455"/>
                  <a:pt x="3039745" y="1552575"/>
                </a:cubicBezTo>
                <a:cubicBezTo>
                  <a:pt x="2841625" y="1645920"/>
                  <a:pt x="2837180" y="1830705"/>
                  <a:pt x="2917825" y="1948180"/>
                </a:cubicBezTo>
                <a:close/>
                <a:moveTo>
                  <a:pt x="2715260" y="1457960"/>
                </a:moveTo>
                <a:cubicBezTo>
                  <a:pt x="2561590" y="1600200"/>
                  <a:pt x="2565400" y="1797050"/>
                  <a:pt x="2644140" y="1948180"/>
                </a:cubicBezTo>
                <a:lnTo>
                  <a:pt x="2648585" y="1948180"/>
                </a:lnTo>
                <a:cubicBezTo>
                  <a:pt x="2621915" y="1895475"/>
                  <a:pt x="2595880" y="1831975"/>
                  <a:pt x="2594610" y="1736725"/>
                </a:cubicBezTo>
                <a:cubicBezTo>
                  <a:pt x="2598420" y="1524000"/>
                  <a:pt x="2741930" y="1419860"/>
                  <a:pt x="2914015" y="1334135"/>
                </a:cubicBezTo>
                <a:cubicBezTo>
                  <a:pt x="3155315" y="1201420"/>
                  <a:pt x="3324225" y="1120140"/>
                  <a:pt x="3463290" y="955675"/>
                </a:cubicBezTo>
                <a:lnTo>
                  <a:pt x="3463290" y="950595"/>
                </a:lnTo>
                <a:cubicBezTo>
                  <a:pt x="3447415" y="970280"/>
                  <a:pt x="3430270" y="988695"/>
                  <a:pt x="3411855" y="1007745"/>
                </a:cubicBezTo>
                <a:cubicBezTo>
                  <a:pt x="3192145" y="1221740"/>
                  <a:pt x="2827655" y="1344295"/>
                  <a:pt x="2715260" y="1457960"/>
                </a:cubicBezTo>
                <a:close/>
                <a:moveTo>
                  <a:pt x="3014980" y="1675130"/>
                </a:moveTo>
                <a:cubicBezTo>
                  <a:pt x="2944495" y="1748155"/>
                  <a:pt x="2943860" y="1855470"/>
                  <a:pt x="3003550" y="1948180"/>
                </a:cubicBezTo>
                <a:lnTo>
                  <a:pt x="3007360" y="1948180"/>
                </a:lnTo>
                <a:cubicBezTo>
                  <a:pt x="3006725" y="1947545"/>
                  <a:pt x="3006725" y="1946910"/>
                  <a:pt x="3006725" y="1946910"/>
                </a:cubicBezTo>
                <a:cubicBezTo>
                  <a:pt x="2970530" y="1887855"/>
                  <a:pt x="2952115" y="1826895"/>
                  <a:pt x="2971800" y="1755140"/>
                </a:cubicBezTo>
                <a:cubicBezTo>
                  <a:pt x="3002915" y="1663065"/>
                  <a:pt x="3070860" y="1631950"/>
                  <a:pt x="3152140" y="1597025"/>
                </a:cubicBezTo>
                <a:cubicBezTo>
                  <a:pt x="3268345" y="1547495"/>
                  <a:pt x="3362325" y="1525270"/>
                  <a:pt x="3463290" y="1490345"/>
                </a:cubicBezTo>
                <a:lnTo>
                  <a:pt x="3463290" y="1487170"/>
                </a:lnTo>
                <a:cubicBezTo>
                  <a:pt x="3444240" y="1493520"/>
                  <a:pt x="3424555" y="1499235"/>
                  <a:pt x="3402965" y="1506220"/>
                </a:cubicBezTo>
                <a:cubicBezTo>
                  <a:pt x="3316605" y="1534160"/>
                  <a:pt x="3079750" y="1600835"/>
                  <a:pt x="3014980" y="1675130"/>
                </a:cubicBezTo>
                <a:close/>
                <a:moveTo>
                  <a:pt x="2470785" y="1313815"/>
                </a:moveTo>
                <a:cubicBezTo>
                  <a:pt x="2297430" y="1485900"/>
                  <a:pt x="2273935" y="1714500"/>
                  <a:pt x="2359660" y="1929130"/>
                </a:cubicBezTo>
                <a:cubicBezTo>
                  <a:pt x="2362200" y="1933575"/>
                  <a:pt x="2364740" y="1941195"/>
                  <a:pt x="2367280" y="1947545"/>
                </a:cubicBezTo>
                <a:lnTo>
                  <a:pt x="2371725" y="1947545"/>
                </a:lnTo>
                <a:cubicBezTo>
                  <a:pt x="2264410" y="1700530"/>
                  <a:pt x="2305050" y="1441450"/>
                  <a:pt x="2534920" y="1261745"/>
                </a:cubicBezTo>
                <a:cubicBezTo>
                  <a:pt x="2643505" y="1179195"/>
                  <a:pt x="2784475" y="1111885"/>
                  <a:pt x="2895600" y="1037590"/>
                </a:cubicBezTo>
                <a:cubicBezTo>
                  <a:pt x="3141345" y="879475"/>
                  <a:pt x="3340100" y="721360"/>
                  <a:pt x="3463290" y="458470"/>
                </a:cubicBezTo>
                <a:lnTo>
                  <a:pt x="3463290" y="449580"/>
                </a:lnTo>
                <a:cubicBezTo>
                  <a:pt x="3422650" y="537845"/>
                  <a:pt x="3372485" y="617855"/>
                  <a:pt x="3310255" y="691515"/>
                </a:cubicBezTo>
                <a:cubicBezTo>
                  <a:pt x="3001645" y="1042035"/>
                  <a:pt x="2629535" y="1146810"/>
                  <a:pt x="2470785" y="1313815"/>
                </a:cubicBezTo>
                <a:close/>
                <a:moveTo>
                  <a:pt x="3257550" y="466725"/>
                </a:moveTo>
                <a:cubicBezTo>
                  <a:pt x="2946400" y="879475"/>
                  <a:pt x="2429510" y="1056005"/>
                  <a:pt x="2287905" y="1238885"/>
                </a:cubicBezTo>
                <a:cubicBezTo>
                  <a:pt x="2027555" y="1522095"/>
                  <a:pt x="2150110" y="1882140"/>
                  <a:pt x="2181860" y="1948180"/>
                </a:cubicBezTo>
                <a:lnTo>
                  <a:pt x="2186305" y="1948180"/>
                </a:lnTo>
                <a:cubicBezTo>
                  <a:pt x="2184400" y="1942465"/>
                  <a:pt x="2180590" y="1933575"/>
                  <a:pt x="2175510" y="1922145"/>
                </a:cubicBezTo>
                <a:cubicBezTo>
                  <a:pt x="2065020" y="1608455"/>
                  <a:pt x="2151380" y="1334770"/>
                  <a:pt x="2395220" y="1144905"/>
                </a:cubicBezTo>
                <a:cubicBezTo>
                  <a:pt x="2531745" y="1044575"/>
                  <a:pt x="2715895" y="949325"/>
                  <a:pt x="2842895" y="854710"/>
                </a:cubicBezTo>
                <a:cubicBezTo>
                  <a:pt x="3132455" y="650240"/>
                  <a:pt x="3339465" y="438785"/>
                  <a:pt x="3463290" y="83820"/>
                </a:cubicBezTo>
                <a:lnTo>
                  <a:pt x="3463290" y="73025"/>
                </a:lnTo>
                <a:cubicBezTo>
                  <a:pt x="3412490" y="222885"/>
                  <a:pt x="3344545" y="351155"/>
                  <a:pt x="3257550" y="466725"/>
                </a:cubicBezTo>
                <a:close/>
                <a:moveTo>
                  <a:pt x="2416810" y="1236980"/>
                </a:moveTo>
                <a:cubicBezTo>
                  <a:pt x="2195830" y="1435100"/>
                  <a:pt x="2171700" y="1710690"/>
                  <a:pt x="2273300" y="1948180"/>
                </a:cubicBezTo>
                <a:lnTo>
                  <a:pt x="2280285" y="1948180"/>
                </a:lnTo>
                <a:cubicBezTo>
                  <a:pt x="2278380" y="1944370"/>
                  <a:pt x="2277110" y="1939925"/>
                  <a:pt x="2275205" y="1936115"/>
                </a:cubicBezTo>
                <a:cubicBezTo>
                  <a:pt x="2186305" y="1708150"/>
                  <a:pt x="2199005" y="1455420"/>
                  <a:pt x="2409190" y="1254125"/>
                </a:cubicBezTo>
                <a:cubicBezTo>
                  <a:pt x="2489200" y="1174115"/>
                  <a:pt x="2619375" y="1107440"/>
                  <a:pt x="2705100" y="1053465"/>
                </a:cubicBezTo>
                <a:cubicBezTo>
                  <a:pt x="3074035" y="827405"/>
                  <a:pt x="3319780" y="632460"/>
                  <a:pt x="3463290" y="280670"/>
                </a:cubicBezTo>
                <a:lnTo>
                  <a:pt x="3463290" y="260985"/>
                </a:lnTo>
                <a:cubicBezTo>
                  <a:pt x="3417570" y="379730"/>
                  <a:pt x="3357880" y="483235"/>
                  <a:pt x="3282315" y="578485"/>
                </a:cubicBezTo>
                <a:cubicBezTo>
                  <a:pt x="2980690" y="946785"/>
                  <a:pt x="2578100" y="1082675"/>
                  <a:pt x="2416810" y="1236980"/>
                </a:cubicBezTo>
                <a:close/>
                <a:moveTo>
                  <a:pt x="3053080" y="1811655"/>
                </a:moveTo>
                <a:cubicBezTo>
                  <a:pt x="3047365" y="1859280"/>
                  <a:pt x="3064510" y="1908175"/>
                  <a:pt x="3091180" y="1948180"/>
                </a:cubicBezTo>
                <a:lnTo>
                  <a:pt x="3095625" y="1948180"/>
                </a:lnTo>
                <a:cubicBezTo>
                  <a:pt x="3068955" y="1908810"/>
                  <a:pt x="3051175" y="1859915"/>
                  <a:pt x="3056890" y="1812290"/>
                </a:cubicBezTo>
                <a:cubicBezTo>
                  <a:pt x="3063875" y="1752600"/>
                  <a:pt x="3105150" y="1705610"/>
                  <a:pt x="3175635" y="1676400"/>
                </a:cubicBezTo>
                <a:cubicBezTo>
                  <a:pt x="3279140" y="1633855"/>
                  <a:pt x="3380740" y="1612900"/>
                  <a:pt x="3463925" y="1600200"/>
                </a:cubicBezTo>
                <a:lnTo>
                  <a:pt x="3463925" y="1596390"/>
                </a:lnTo>
                <a:cubicBezTo>
                  <a:pt x="3380740" y="1609090"/>
                  <a:pt x="3278505" y="1630045"/>
                  <a:pt x="3174365" y="1673225"/>
                </a:cubicBezTo>
                <a:cubicBezTo>
                  <a:pt x="3082925" y="1710690"/>
                  <a:pt x="3057525" y="1769110"/>
                  <a:pt x="3053080" y="1811655"/>
                </a:cubicBezTo>
                <a:close/>
                <a:moveTo>
                  <a:pt x="2623185" y="1420495"/>
                </a:moveTo>
                <a:cubicBezTo>
                  <a:pt x="2489835" y="1554480"/>
                  <a:pt x="2463165" y="1743075"/>
                  <a:pt x="2542540" y="1926590"/>
                </a:cubicBezTo>
                <a:cubicBezTo>
                  <a:pt x="2545080" y="1931035"/>
                  <a:pt x="2548255" y="1940560"/>
                  <a:pt x="2552065" y="1948180"/>
                </a:cubicBezTo>
                <a:lnTo>
                  <a:pt x="2556510" y="1948180"/>
                </a:lnTo>
                <a:cubicBezTo>
                  <a:pt x="2446020" y="1712595"/>
                  <a:pt x="2505075" y="1492250"/>
                  <a:pt x="2712085" y="1351280"/>
                </a:cubicBezTo>
                <a:cubicBezTo>
                  <a:pt x="2986405" y="1187450"/>
                  <a:pt x="3190240" y="1092835"/>
                  <a:pt x="3353435" y="931545"/>
                </a:cubicBezTo>
                <a:cubicBezTo>
                  <a:pt x="3387090" y="899160"/>
                  <a:pt x="3435985" y="841375"/>
                  <a:pt x="3463290" y="800735"/>
                </a:cubicBezTo>
                <a:lnTo>
                  <a:pt x="3463290" y="793115"/>
                </a:lnTo>
                <a:cubicBezTo>
                  <a:pt x="3435985" y="835025"/>
                  <a:pt x="3404235" y="874395"/>
                  <a:pt x="3367405" y="911860"/>
                </a:cubicBezTo>
                <a:cubicBezTo>
                  <a:pt x="3105785" y="1174750"/>
                  <a:pt x="2753360" y="1279525"/>
                  <a:pt x="2623185" y="1420495"/>
                </a:cubicBezTo>
                <a:close/>
                <a:moveTo>
                  <a:pt x="1972310" y="828040"/>
                </a:moveTo>
                <a:cubicBezTo>
                  <a:pt x="2436495" y="657860"/>
                  <a:pt x="2807970" y="466725"/>
                  <a:pt x="3048635" y="86360"/>
                </a:cubicBezTo>
                <a:cubicBezTo>
                  <a:pt x="3065145" y="59055"/>
                  <a:pt x="3082290" y="29210"/>
                  <a:pt x="3096895" y="0"/>
                </a:cubicBezTo>
                <a:lnTo>
                  <a:pt x="3093085" y="0"/>
                </a:lnTo>
                <a:cubicBezTo>
                  <a:pt x="2957830" y="265430"/>
                  <a:pt x="2732405" y="455930"/>
                  <a:pt x="2500630" y="588645"/>
                </a:cubicBezTo>
                <a:cubicBezTo>
                  <a:pt x="2256155" y="735965"/>
                  <a:pt x="1951355" y="813435"/>
                  <a:pt x="1774190" y="919480"/>
                </a:cubicBezTo>
                <a:cubicBezTo>
                  <a:pt x="1456055" y="1096645"/>
                  <a:pt x="1190625" y="1390650"/>
                  <a:pt x="1158240" y="1818005"/>
                </a:cubicBezTo>
                <a:cubicBezTo>
                  <a:pt x="1154430" y="1866900"/>
                  <a:pt x="1155065" y="1910080"/>
                  <a:pt x="1156970" y="1947545"/>
                </a:cubicBezTo>
                <a:lnTo>
                  <a:pt x="1160145" y="1947545"/>
                </a:lnTo>
                <a:cubicBezTo>
                  <a:pt x="1158240" y="1858010"/>
                  <a:pt x="1160145" y="1727200"/>
                  <a:pt x="1205865" y="1583690"/>
                </a:cubicBezTo>
                <a:cubicBezTo>
                  <a:pt x="1322070" y="1214120"/>
                  <a:pt x="1614170" y="977265"/>
                  <a:pt x="1972310" y="828040"/>
                </a:cubicBezTo>
                <a:close/>
                <a:moveTo>
                  <a:pt x="1971040" y="947420"/>
                </a:moveTo>
                <a:cubicBezTo>
                  <a:pt x="2067560" y="890905"/>
                  <a:pt x="2186940" y="847090"/>
                  <a:pt x="2293620" y="798195"/>
                </a:cubicBezTo>
                <a:cubicBezTo>
                  <a:pt x="2665730" y="626745"/>
                  <a:pt x="2989580" y="395605"/>
                  <a:pt x="3168650" y="33020"/>
                </a:cubicBezTo>
                <a:cubicBezTo>
                  <a:pt x="3176270" y="17780"/>
                  <a:pt x="3181350" y="6985"/>
                  <a:pt x="3184525" y="0"/>
                </a:cubicBezTo>
                <a:lnTo>
                  <a:pt x="3180715" y="0"/>
                </a:lnTo>
                <a:cubicBezTo>
                  <a:pt x="3176905" y="6985"/>
                  <a:pt x="3171825" y="17780"/>
                  <a:pt x="3166110" y="30480"/>
                </a:cubicBezTo>
                <a:cubicBezTo>
                  <a:pt x="2983865" y="397510"/>
                  <a:pt x="2661920" y="624205"/>
                  <a:pt x="2289175" y="796290"/>
                </a:cubicBezTo>
                <a:cubicBezTo>
                  <a:pt x="2149475" y="857250"/>
                  <a:pt x="2000250" y="916305"/>
                  <a:pt x="1886585" y="994410"/>
                </a:cubicBezTo>
                <a:cubicBezTo>
                  <a:pt x="1590675" y="1186180"/>
                  <a:pt x="1392555" y="1485900"/>
                  <a:pt x="1412875" y="1878330"/>
                </a:cubicBezTo>
                <a:cubicBezTo>
                  <a:pt x="1414780" y="1894205"/>
                  <a:pt x="1415415" y="1929765"/>
                  <a:pt x="1418590" y="1948180"/>
                </a:cubicBezTo>
                <a:lnTo>
                  <a:pt x="1422400" y="1948180"/>
                </a:lnTo>
                <a:cubicBezTo>
                  <a:pt x="1412240" y="1864360"/>
                  <a:pt x="1408430" y="1748155"/>
                  <a:pt x="1435735" y="1619250"/>
                </a:cubicBezTo>
                <a:cubicBezTo>
                  <a:pt x="1503045" y="1313180"/>
                  <a:pt x="1708150" y="1095375"/>
                  <a:pt x="1971040" y="947420"/>
                </a:cubicBezTo>
                <a:close/>
                <a:moveTo>
                  <a:pt x="1554480" y="1637030"/>
                </a:moveTo>
                <a:cubicBezTo>
                  <a:pt x="1603375" y="1340485"/>
                  <a:pt x="1789430" y="1125855"/>
                  <a:pt x="2037715" y="977265"/>
                </a:cubicBezTo>
                <a:cubicBezTo>
                  <a:pt x="2134235" y="917575"/>
                  <a:pt x="2256790" y="870585"/>
                  <a:pt x="2361565" y="817880"/>
                </a:cubicBezTo>
                <a:cubicBezTo>
                  <a:pt x="2733040" y="634365"/>
                  <a:pt x="3058795" y="388620"/>
                  <a:pt x="3228340" y="4445"/>
                </a:cubicBezTo>
                <a:cubicBezTo>
                  <a:pt x="3229610" y="2540"/>
                  <a:pt x="3230245" y="1270"/>
                  <a:pt x="3230245" y="0"/>
                </a:cubicBezTo>
                <a:lnTo>
                  <a:pt x="3226435" y="0"/>
                </a:lnTo>
                <a:cubicBezTo>
                  <a:pt x="3226435" y="635"/>
                  <a:pt x="3225800" y="1270"/>
                  <a:pt x="3225165" y="1905"/>
                </a:cubicBezTo>
                <a:cubicBezTo>
                  <a:pt x="3078480" y="334010"/>
                  <a:pt x="2821305" y="553085"/>
                  <a:pt x="2538095" y="718820"/>
                </a:cubicBezTo>
                <a:cubicBezTo>
                  <a:pt x="2364740" y="826135"/>
                  <a:pt x="2113915" y="909320"/>
                  <a:pt x="1950720" y="1028700"/>
                </a:cubicBezTo>
                <a:cubicBezTo>
                  <a:pt x="1670685" y="1224280"/>
                  <a:pt x="1504315" y="1520825"/>
                  <a:pt x="1544320" y="1893570"/>
                </a:cubicBezTo>
                <a:cubicBezTo>
                  <a:pt x="1546860" y="1912620"/>
                  <a:pt x="1548765" y="1931670"/>
                  <a:pt x="1551940" y="1947545"/>
                </a:cubicBezTo>
                <a:lnTo>
                  <a:pt x="1555750" y="1947545"/>
                </a:lnTo>
                <a:cubicBezTo>
                  <a:pt x="1542415" y="1866900"/>
                  <a:pt x="1534160" y="1758315"/>
                  <a:pt x="1554480" y="1637030"/>
                </a:cubicBezTo>
                <a:close/>
                <a:moveTo>
                  <a:pt x="2308860" y="741045"/>
                </a:moveTo>
                <a:cubicBezTo>
                  <a:pt x="2716530" y="551180"/>
                  <a:pt x="2980055" y="320040"/>
                  <a:pt x="3135630" y="8890"/>
                </a:cubicBezTo>
                <a:cubicBezTo>
                  <a:pt x="3138170" y="5080"/>
                  <a:pt x="3139440" y="1905"/>
                  <a:pt x="3140075" y="0"/>
                </a:cubicBezTo>
                <a:lnTo>
                  <a:pt x="3135630" y="0"/>
                </a:lnTo>
                <a:cubicBezTo>
                  <a:pt x="3133725" y="4445"/>
                  <a:pt x="3131820" y="8890"/>
                  <a:pt x="3129280" y="13335"/>
                </a:cubicBezTo>
                <a:cubicBezTo>
                  <a:pt x="2797175" y="662940"/>
                  <a:pt x="2082800" y="791210"/>
                  <a:pt x="1854200" y="942340"/>
                </a:cubicBezTo>
                <a:cubicBezTo>
                  <a:pt x="1511935" y="1137920"/>
                  <a:pt x="1272540" y="1458595"/>
                  <a:pt x="1283970" y="1891030"/>
                </a:cubicBezTo>
                <a:cubicBezTo>
                  <a:pt x="1285240" y="1904365"/>
                  <a:pt x="1285240" y="1932305"/>
                  <a:pt x="1287145" y="1947545"/>
                </a:cubicBezTo>
                <a:lnTo>
                  <a:pt x="1290955" y="1947545"/>
                </a:lnTo>
                <a:cubicBezTo>
                  <a:pt x="1283335" y="1860550"/>
                  <a:pt x="1284605" y="1736725"/>
                  <a:pt x="1320165" y="1601470"/>
                </a:cubicBezTo>
                <a:cubicBezTo>
                  <a:pt x="1487805" y="975360"/>
                  <a:pt x="2159000" y="822325"/>
                  <a:pt x="2308860" y="741045"/>
                </a:cubicBezTo>
                <a:close/>
                <a:moveTo>
                  <a:pt x="3157855" y="1948180"/>
                </a:moveTo>
                <a:lnTo>
                  <a:pt x="3164840" y="1948180"/>
                </a:lnTo>
                <a:cubicBezTo>
                  <a:pt x="3150870" y="1920240"/>
                  <a:pt x="3145790" y="1891665"/>
                  <a:pt x="3148965" y="1864995"/>
                </a:cubicBezTo>
                <a:cubicBezTo>
                  <a:pt x="3162300" y="1750060"/>
                  <a:pt x="3377565" y="1731645"/>
                  <a:pt x="3463290" y="1729740"/>
                </a:cubicBezTo>
                <a:lnTo>
                  <a:pt x="3463290" y="1722120"/>
                </a:lnTo>
                <a:cubicBezTo>
                  <a:pt x="3398520" y="1722755"/>
                  <a:pt x="3283585" y="1733550"/>
                  <a:pt x="3201035" y="1779270"/>
                </a:cubicBezTo>
                <a:cubicBezTo>
                  <a:pt x="3138170" y="1816735"/>
                  <a:pt x="3125470" y="1889760"/>
                  <a:pt x="3157855" y="1948180"/>
                </a:cubicBezTo>
                <a:close/>
                <a:moveTo>
                  <a:pt x="1674495" y="1654175"/>
                </a:moveTo>
                <a:cubicBezTo>
                  <a:pt x="1689735" y="1514475"/>
                  <a:pt x="1738630" y="1386205"/>
                  <a:pt x="1819910" y="1272540"/>
                </a:cubicBezTo>
                <a:cubicBezTo>
                  <a:pt x="1921510" y="1130300"/>
                  <a:pt x="2073275" y="1010920"/>
                  <a:pt x="2272665" y="916940"/>
                </a:cubicBezTo>
                <a:cubicBezTo>
                  <a:pt x="2694940" y="716915"/>
                  <a:pt x="2974340" y="501015"/>
                  <a:pt x="3150870" y="236855"/>
                </a:cubicBezTo>
                <a:cubicBezTo>
                  <a:pt x="3200400" y="163195"/>
                  <a:pt x="3242945" y="84455"/>
                  <a:pt x="3278505" y="0"/>
                </a:cubicBezTo>
                <a:lnTo>
                  <a:pt x="3270885" y="0"/>
                </a:lnTo>
                <a:cubicBezTo>
                  <a:pt x="3235325" y="83185"/>
                  <a:pt x="3194050" y="160655"/>
                  <a:pt x="3145155" y="233045"/>
                </a:cubicBezTo>
                <a:cubicBezTo>
                  <a:pt x="2968625" y="495935"/>
                  <a:pt x="2690495" y="711200"/>
                  <a:pt x="2269490" y="910590"/>
                </a:cubicBezTo>
                <a:cubicBezTo>
                  <a:pt x="2069465" y="1004570"/>
                  <a:pt x="1915795" y="1125220"/>
                  <a:pt x="1814195" y="1268730"/>
                </a:cubicBezTo>
                <a:cubicBezTo>
                  <a:pt x="1732280" y="1383665"/>
                  <a:pt x="1683385" y="1513205"/>
                  <a:pt x="1668145" y="1654175"/>
                </a:cubicBezTo>
                <a:cubicBezTo>
                  <a:pt x="1655445" y="1767840"/>
                  <a:pt x="1667510" y="1871345"/>
                  <a:pt x="1684020" y="1948180"/>
                </a:cubicBezTo>
                <a:lnTo>
                  <a:pt x="1691640" y="1948180"/>
                </a:lnTo>
                <a:cubicBezTo>
                  <a:pt x="1674495" y="1871345"/>
                  <a:pt x="1661795" y="1768475"/>
                  <a:pt x="1674495" y="1654175"/>
                </a:cubicBezTo>
                <a:close/>
                <a:moveTo>
                  <a:pt x="3234690" y="1948180"/>
                </a:moveTo>
                <a:lnTo>
                  <a:pt x="3238500" y="1948180"/>
                </a:lnTo>
                <a:cubicBezTo>
                  <a:pt x="3252470" y="1883410"/>
                  <a:pt x="3350260" y="1873885"/>
                  <a:pt x="3408680" y="1871980"/>
                </a:cubicBezTo>
                <a:cubicBezTo>
                  <a:pt x="3427095" y="1871980"/>
                  <a:pt x="3445510" y="1872615"/>
                  <a:pt x="3463925" y="1874520"/>
                </a:cubicBezTo>
                <a:lnTo>
                  <a:pt x="3463925" y="1870710"/>
                </a:lnTo>
                <a:cubicBezTo>
                  <a:pt x="3383280" y="1862455"/>
                  <a:pt x="3248025" y="1872615"/>
                  <a:pt x="3234690" y="1948180"/>
                </a:cubicBezTo>
                <a:close/>
                <a:moveTo>
                  <a:pt x="2327275" y="1084580"/>
                </a:moveTo>
                <a:cubicBezTo>
                  <a:pt x="2418715" y="1014095"/>
                  <a:pt x="2551430" y="943610"/>
                  <a:pt x="2642870" y="881380"/>
                </a:cubicBezTo>
                <a:cubicBezTo>
                  <a:pt x="2943860" y="686435"/>
                  <a:pt x="3207385" y="466725"/>
                  <a:pt x="3366135" y="136525"/>
                </a:cubicBezTo>
                <a:cubicBezTo>
                  <a:pt x="3387090" y="92710"/>
                  <a:pt x="3406775" y="47625"/>
                  <a:pt x="3424555" y="0"/>
                </a:cubicBezTo>
                <a:lnTo>
                  <a:pt x="3421380" y="0"/>
                </a:lnTo>
                <a:cubicBezTo>
                  <a:pt x="3363595" y="139700"/>
                  <a:pt x="3313430" y="241935"/>
                  <a:pt x="3231515" y="354330"/>
                </a:cubicBezTo>
                <a:cubicBezTo>
                  <a:pt x="2921000" y="781685"/>
                  <a:pt x="2419985" y="979170"/>
                  <a:pt x="2270760" y="1127125"/>
                </a:cubicBezTo>
                <a:cubicBezTo>
                  <a:pt x="2017395" y="1350010"/>
                  <a:pt x="1978660" y="1672590"/>
                  <a:pt x="2089785" y="1948180"/>
                </a:cubicBezTo>
                <a:lnTo>
                  <a:pt x="2092325" y="1948180"/>
                </a:lnTo>
                <a:cubicBezTo>
                  <a:pt x="2087880" y="1934210"/>
                  <a:pt x="2078990" y="1915795"/>
                  <a:pt x="2076450" y="1904365"/>
                </a:cubicBezTo>
                <a:cubicBezTo>
                  <a:pt x="1978660" y="1590675"/>
                  <a:pt x="2051050" y="1298575"/>
                  <a:pt x="2327275" y="1084580"/>
                </a:cubicBezTo>
                <a:close/>
                <a:moveTo>
                  <a:pt x="1792605" y="1671955"/>
                </a:moveTo>
                <a:cubicBezTo>
                  <a:pt x="1808480" y="1379855"/>
                  <a:pt x="1968500" y="1165860"/>
                  <a:pt x="2209800" y="1012825"/>
                </a:cubicBezTo>
                <a:cubicBezTo>
                  <a:pt x="2237740" y="995045"/>
                  <a:pt x="2266950" y="977900"/>
                  <a:pt x="2298065" y="961390"/>
                </a:cubicBezTo>
                <a:cubicBezTo>
                  <a:pt x="2527935" y="845185"/>
                  <a:pt x="2729230" y="721360"/>
                  <a:pt x="2878455" y="596900"/>
                </a:cubicBezTo>
                <a:cubicBezTo>
                  <a:pt x="3065145" y="441960"/>
                  <a:pt x="3227705" y="247650"/>
                  <a:pt x="3322955" y="635"/>
                </a:cubicBezTo>
                <a:lnTo>
                  <a:pt x="3320415" y="635"/>
                </a:lnTo>
                <a:cubicBezTo>
                  <a:pt x="3312795" y="18415"/>
                  <a:pt x="3305810" y="35560"/>
                  <a:pt x="3298190" y="52705"/>
                </a:cubicBezTo>
                <a:cubicBezTo>
                  <a:pt x="3018155" y="677545"/>
                  <a:pt x="2368550" y="890270"/>
                  <a:pt x="2169160" y="1035685"/>
                </a:cubicBezTo>
                <a:cubicBezTo>
                  <a:pt x="1931035" y="1199515"/>
                  <a:pt x="1776095" y="1435100"/>
                  <a:pt x="1789430" y="1753870"/>
                </a:cubicBezTo>
                <a:cubicBezTo>
                  <a:pt x="1792605" y="1828165"/>
                  <a:pt x="1805305" y="1894205"/>
                  <a:pt x="1819275" y="1948180"/>
                </a:cubicBezTo>
                <a:lnTo>
                  <a:pt x="1822450" y="1948180"/>
                </a:lnTo>
                <a:cubicBezTo>
                  <a:pt x="1805940" y="1875790"/>
                  <a:pt x="1786255" y="1778635"/>
                  <a:pt x="1792605" y="1671955"/>
                </a:cubicBezTo>
                <a:close/>
                <a:moveTo>
                  <a:pt x="2221865" y="1081405"/>
                </a:moveTo>
                <a:cubicBezTo>
                  <a:pt x="2267585" y="1045845"/>
                  <a:pt x="2317750" y="1012825"/>
                  <a:pt x="2373630" y="981710"/>
                </a:cubicBezTo>
                <a:cubicBezTo>
                  <a:pt x="2930525" y="671830"/>
                  <a:pt x="3201670" y="422910"/>
                  <a:pt x="3371850" y="4445"/>
                </a:cubicBezTo>
                <a:cubicBezTo>
                  <a:pt x="3372485" y="2540"/>
                  <a:pt x="3373120" y="1270"/>
                  <a:pt x="3373755" y="0"/>
                </a:cubicBezTo>
                <a:lnTo>
                  <a:pt x="3369310" y="0"/>
                </a:lnTo>
                <a:cubicBezTo>
                  <a:pt x="3368675" y="1270"/>
                  <a:pt x="3368040" y="3175"/>
                  <a:pt x="3367405" y="4445"/>
                </a:cubicBezTo>
                <a:cubicBezTo>
                  <a:pt x="3084830" y="725170"/>
                  <a:pt x="2369185" y="915035"/>
                  <a:pt x="2157095" y="1131570"/>
                </a:cubicBezTo>
                <a:cubicBezTo>
                  <a:pt x="1911350" y="1354455"/>
                  <a:pt x="1860550" y="1665605"/>
                  <a:pt x="1953895" y="1948180"/>
                </a:cubicBezTo>
                <a:lnTo>
                  <a:pt x="1956435" y="1948180"/>
                </a:lnTo>
                <a:cubicBezTo>
                  <a:pt x="1951990" y="1934210"/>
                  <a:pt x="1947545" y="1918970"/>
                  <a:pt x="1943735" y="1903095"/>
                </a:cubicBezTo>
                <a:cubicBezTo>
                  <a:pt x="1861820" y="1584325"/>
                  <a:pt x="1948815" y="1292860"/>
                  <a:pt x="2221865" y="108140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  <a:alpha val="15080"/>
                </a:srgbClr>
              </a:gs>
              <a:gs pos="100000">
                <a:srgbClr val="000000">
                  <a:alpha val="30980"/>
                  <a:alpha val="150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8"/>
          <p:cNvSpPr/>
          <p:nvPr/>
        </p:nvSpPr>
        <p:spPr>
          <a:xfrm>
            <a:off x="-1631526" y="3519949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8"/>
          <p:cNvSpPr/>
          <p:nvPr/>
        </p:nvSpPr>
        <p:spPr>
          <a:xfrm>
            <a:off x="6724812" y="-1869092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8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63" name="Google Shape;63;p8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only curves">
  <p:cSld name="BLANK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/>
          <p:nvPr/>
        </p:nvSpPr>
        <p:spPr>
          <a:xfrm>
            <a:off x="-25" y="0"/>
            <a:ext cx="9144762" cy="5144869"/>
          </a:xfrm>
          <a:custGeom>
            <a:avLst/>
            <a:gdLst/>
            <a:ahLst/>
            <a:cxnLst/>
            <a:rect l="l" t="t" r="r" b="b"/>
            <a:pathLst>
              <a:path w="3463925" h="1948814" extrusionOk="0">
                <a:moveTo>
                  <a:pt x="1413510" y="17145"/>
                </a:moveTo>
                <a:cubicBezTo>
                  <a:pt x="1419225" y="11430"/>
                  <a:pt x="1425575" y="5715"/>
                  <a:pt x="1431925" y="0"/>
                </a:cubicBezTo>
                <a:lnTo>
                  <a:pt x="1427480" y="0"/>
                </a:lnTo>
                <a:cubicBezTo>
                  <a:pt x="1343660" y="73025"/>
                  <a:pt x="1261110" y="173355"/>
                  <a:pt x="1177925" y="281305"/>
                </a:cubicBezTo>
                <a:cubicBezTo>
                  <a:pt x="758190" y="851535"/>
                  <a:pt x="725805" y="1256030"/>
                  <a:pt x="667385" y="1413510"/>
                </a:cubicBezTo>
                <a:cubicBezTo>
                  <a:pt x="607060" y="1603375"/>
                  <a:pt x="505460" y="1791335"/>
                  <a:pt x="392430" y="1948180"/>
                </a:cubicBezTo>
                <a:lnTo>
                  <a:pt x="394970" y="1948180"/>
                </a:lnTo>
                <a:cubicBezTo>
                  <a:pt x="405130" y="1938655"/>
                  <a:pt x="411480" y="1922780"/>
                  <a:pt x="421005" y="1911985"/>
                </a:cubicBezTo>
                <a:cubicBezTo>
                  <a:pt x="703580" y="1497330"/>
                  <a:pt x="688975" y="1271905"/>
                  <a:pt x="785495" y="1014095"/>
                </a:cubicBezTo>
                <a:cubicBezTo>
                  <a:pt x="916305" y="648335"/>
                  <a:pt x="1150620" y="271145"/>
                  <a:pt x="1413510" y="17145"/>
                </a:cubicBezTo>
                <a:close/>
                <a:moveTo>
                  <a:pt x="1920875" y="1196975"/>
                </a:moveTo>
                <a:cubicBezTo>
                  <a:pt x="2319655" y="975995"/>
                  <a:pt x="2611120" y="624840"/>
                  <a:pt x="2814955" y="190500"/>
                </a:cubicBezTo>
                <a:cubicBezTo>
                  <a:pt x="2827655" y="167005"/>
                  <a:pt x="2880360" y="45085"/>
                  <a:pt x="2897505" y="0"/>
                </a:cubicBezTo>
                <a:lnTo>
                  <a:pt x="2894330" y="0"/>
                </a:lnTo>
                <a:cubicBezTo>
                  <a:pt x="2717165" y="443865"/>
                  <a:pt x="2457450" y="840105"/>
                  <a:pt x="2059305" y="1108075"/>
                </a:cubicBezTo>
                <a:cubicBezTo>
                  <a:pt x="2020570" y="1134110"/>
                  <a:pt x="1981200" y="1158875"/>
                  <a:pt x="1940560" y="1181735"/>
                </a:cubicBezTo>
                <a:cubicBezTo>
                  <a:pt x="1545590" y="1394460"/>
                  <a:pt x="1271905" y="1689100"/>
                  <a:pt x="1103630" y="1944370"/>
                </a:cubicBezTo>
                <a:cubicBezTo>
                  <a:pt x="1102360" y="1945640"/>
                  <a:pt x="1101725" y="1946910"/>
                  <a:pt x="1101725" y="1947545"/>
                </a:cubicBezTo>
                <a:lnTo>
                  <a:pt x="1105535" y="1947545"/>
                </a:lnTo>
                <a:cubicBezTo>
                  <a:pt x="1106170" y="1946910"/>
                  <a:pt x="1106805" y="1945640"/>
                  <a:pt x="1107440" y="1944370"/>
                </a:cubicBezTo>
                <a:cubicBezTo>
                  <a:pt x="1276985" y="1691005"/>
                  <a:pt x="1529080" y="1414780"/>
                  <a:pt x="1920875" y="1196975"/>
                </a:cubicBezTo>
                <a:close/>
                <a:moveTo>
                  <a:pt x="1291590" y="6350"/>
                </a:moveTo>
                <a:cubicBezTo>
                  <a:pt x="1293495" y="3810"/>
                  <a:pt x="1295400" y="1905"/>
                  <a:pt x="1297305" y="0"/>
                </a:cubicBezTo>
                <a:lnTo>
                  <a:pt x="1287780" y="0"/>
                </a:lnTo>
                <a:cubicBezTo>
                  <a:pt x="1233805" y="55245"/>
                  <a:pt x="1109345" y="224155"/>
                  <a:pt x="1100455" y="238760"/>
                </a:cubicBezTo>
                <a:cubicBezTo>
                  <a:pt x="944880" y="461010"/>
                  <a:pt x="805180" y="720090"/>
                  <a:pt x="711835" y="982980"/>
                </a:cubicBezTo>
                <a:cubicBezTo>
                  <a:pt x="678180" y="1072515"/>
                  <a:pt x="664210" y="1144270"/>
                  <a:pt x="621665" y="1276985"/>
                </a:cubicBezTo>
                <a:cubicBezTo>
                  <a:pt x="513715" y="1597660"/>
                  <a:pt x="344170" y="1816100"/>
                  <a:pt x="239395" y="1930400"/>
                </a:cubicBezTo>
                <a:cubicBezTo>
                  <a:pt x="234950" y="1936750"/>
                  <a:pt x="229235" y="1940560"/>
                  <a:pt x="222885" y="1947545"/>
                </a:cubicBezTo>
                <a:lnTo>
                  <a:pt x="232410" y="1947545"/>
                </a:lnTo>
                <a:cubicBezTo>
                  <a:pt x="618490" y="1522730"/>
                  <a:pt x="638175" y="1179830"/>
                  <a:pt x="735965" y="935990"/>
                </a:cubicBezTo>
                <a:cubicBezTo>
                  <a:pt x="862965" y="599440"/>
                  <a:pt x="1068705" y="256540"/>
                  <a:pt x="1291590" y="6350"/>
                </a:cubicBezTo>
                <a:close/>
                <a:moveTo>
                  <a:pt x="1994535" y="0"/>
                </a:moveTo>
                <a:lnTo>
                  <a:pt x="1985645" y="0"/>
                </a:lnTo>
                <a:cubicBezTo>
                  <a:pt x="1681480" y="373380"/>
                  <a:pt x="1433195" y="822960"/>
                  <a:pt x="1155700" y="1283970"/>
                </a:cubicBezTo>
                <a:cubicBezTo>
                  <a:pt x="1024890" y="1506855"/>
                  <a:pt x="880110" y="1731010"/>
                  <a:pt x="740410" y="1928495"/>
                </a:cubicBezTo>
                <a:cubicBezTo>
                  <a:pt x="734060" y="1938020"/>
                  <a:pt x="730885" y="1941830"/>
                  <a:pt x="726440" y="1948180"/>
                </a:cubicBezTo>
                <a:lnTo>
                  <a:pt x="731520" y="1948180"/>
                </a:lnTo>
                <a:cubicBezTo>
                  <a:pt x="1170940" y="1356360"/>
                  <a:pt x="1524635" y="580390"/>
                  <a:pt x="1979930" y="17145"/>
                </a:cubicBezTo>
                <a:cubicBezTo>
                  <a:pt x="1984375" y="10795"/>
                  <a:pt x="1989455" y="5715"/>
                  <a:pt x="1994535" y="0"/>
                </a:cubicBezTo>
                <a:close/>
                <a:moveTo>
                  <a:pt x="1257935" y="324485"/>
                </a:moveTo>
                <a:cubicBezTo>
                  <a:pt x="1363980" y="191770"/>
                  <a:pt x="1476375" y="80010"/>
                  <a:pt x="1580515" y="0"/>
                </a:cubicBezTo>
                <a:lnTo>
                  <a:pt x="1574800" y="0"/>
                </a:lnTo>
                <a:cubicBezTo>
                  <a:pt x="1471295" y="79375"/>
                  <a:pt x="1360170" y="190500"/>
                  <a:pt x="1256030" y="321945"/>
                </a:cubicBezTo>
                <a:cubicBezTo>
                  <a:pt x="1015365" y="624840"/>
                  <a:pt x="842010" y="987425"/>
                  <a:pt x="768985" y="1343660"/>
                </a:cubicBezTo>
                <a:cubicBezTo>
                  <a:pt x="730885" y="1528445"/>
                  <a:pt x="666115" y="1706245"/>
                  <a:pt x="576580" y="1872615"/>
                </a:cubicBezTo>
                <a:cubicBezTo>
                  <a:pt x="562610" y="1898015"/>
                  <a:pt x="548640" y="1922780"/>
                  <a:pt x="533400" y="1947545"/>
                </a:cubicBezTo>
                <a:lnTo>
                  <a:pt x="537210" y="1947545"/>
                </a:lnTo>
                <a:cubicBezTo>
                  <a:pt x="551815" y="1923415"/>
                  <a:pt x="565785" y="1899285"/>
                  <a:pt x="579120" y="1874520"/>
                </a:cubicBezTo>
                <a:cubicBezTo>
                  <a:pt x="669290" y="1708150"/>
                  <a:pt x="734060" y="1529715"/>
                  <a:pt x="772160" y="1344295"/>
                </a:cubicBezTo>
                <a:cubicBezTo>
                  <a:pt x="844550" y="989330"/>
                  <a:pt x="1017270" y="626745"/>
                  <a:pt x="1257935" y="324485"/>
                </a:cubicBezTo>
                <a:close/>
                <a:moveTo>
                  <a:pt x="1598930" y="307975"/>
                </a:moveTo>
                <a:cubicBezTo>
                  <a:pt x="1688465" y="182880"/>
                  <a:pt x="1772920" y="79375"/>
                  <a:pt x="1850390" y="635"/>
                </a:cubicBezTo>
                <a:lnTo>
                  <a:pt x="1845310" y="635"/>
                </a:lnTo>
                <a:cubicBezTo>
                  <a:pt x="1769745" y="78740"/>
                  <a:pt x="1685925" y="180975"/>
                  <a:pt x="1596390" y="306070"/>
                </a:cubicBezTo>
                <a:cubicBezTo>
                  <a:pt x="1393190" y="589280"/>
                  <a:pt x="1184910" y="955675"/>
                  <a:pt x="1024255" y="1311275"/>
                </a:cubicBezTo>
                <a:cubicBezTo>
                  <a:pt x="908685" y="1568450"/>
                  <a:pt x="778510" y="1783715"/>
                  <a:pt x="665480" y="1948815"/>
                </a:cubicBezTo>
                <a:lnTo>
                  <a:pt x="669290" y="1948815"/>
                </a:lnTo>
                <a:cubicBezTo>
                  <a:pt x="782320" y="1783715"/>
                  <a:pt x="911225" y="1569085"/>
                  <a:pt x="1026795" y="1313180"/>
                </a:cubicBezTo>
                <a:cubicBezTo>
                  <a:pt x="1187450" y="956945"/>
                  <a:pt x="1395730" y="590550"/>
                  <a:pt x="1598930" y="307975"/>
                </a:cubicBezTo>
                <a:close/>
                <a:moveTo>
                  <a:pt x="2136140" y="0"/>
                </a:moveTo>
                <a:lnTo>
                  <a:pt x="2132965" y="0"/>
                </a:lnTo>
                <a:cubicBezTo>
                  <a:pt x="2118995" y="18415"/>
                  <a:pt x="2105660" y="37465"/>
                  <a:pt x="2091055" y="57785"/>
                </a:cubicBezTo>
                <a:cubicBezTo>
                  <a:pt x="2032000" y="141605"/>
                  <a:pt x="1967865" y="239395"/>
                  <a:pt x="1898650" y="347345"/>
                </a:cubicBezTo>
                <a:cubicBezTo>
                  <a:pt x="1722120" y="623570"/>
                  <a:pt x="1591945" y="835025"/>
                  <a:pt x="1414145" y="1089660"/>
                </a:cubicBezTo>
                <a:cubicBezTo>
                  <a:pt x="1203325" y="1386840"/>
                  <a:pt x="983615" y="1673860"/>
                  <a:pt x="793115" y="1947545"/>
                </a:cubicBezTo>
                <a:lnTo>
                  <a:pt x="793115" y="1947545"/>
                </a:lnTo>
                <a:cubicBezTo>
                  <a:pt x="956945" y="1732280"/>
                  <a:pt x="1104265" y="1514475"/>
                  <a:pt x="1282700" y="1278890"/>
                </a:cubicBezTo>
                <a:cubicBezTo>
                  <a:pt x="1608455" y="842645"/>
                  <a:pt x="1868170" y="374650"/>
                  <a:pt x="2136140" y="0"/>
                </a:cubicBezTo>
                <a:close/>
                <a:moveTo>
                  <a:pt x="1801495" y="1117600"/>
                </a:moveTo>
                <a:cubicBezTo>
                  <a:pt x="2167255" y="791210"/>
                  <a:pt x="2410460" y="352425"/>
                  <a:pt x="2586990" y="635"/>
                </a:cubicBezTo>
                <a:lnTo>
                  <a:pt x="2583815" y="635"/>
                </a:lnTo>
                <a:cubicBezTo>
                  <a:pt x="2582545" y="3175"/>
                  <a:pt x="2581910" y="5080"/>
                  <a:pt x="2580640" y="6985"/>
                </a:cubicBezTo>
                <a:cubicBezTo>
                  <a:pt x="2522855" y="120015"/>
                  <a:pt x="2452370" y="256540"/>
                  <a:pt x="2363470" y="406400"/>
                </a:cubicBezTo>
                <a:cubicBezTo>
                  <a:pt x="1903730" y="1162050"/>
                  <a:pt x="1669415" y="1159510"/>
                  <a:pt x="1307465" y="1546860"/>
                </a:cubicBezTo>
                <a:cubicBezTo>
                  <a:pt x="1191895" y="1668145"/>
                  <a:pt x="1069975" y="1812290"/>
                  <a:pt x="977900" y="1948815"/>
                </a:cubicBezTo>
                <a:lnTo>
                  <a:pt x="979170" y="1948815"/>
                </a:lnTo>
                <a:cubicBezTo>
                  <a:pt x="998220" y="1929765"/>
                  <a:pt x="1012190" y="1901190"/>
                  <a:pt x="1031240" y="1879600"/>
                </a:cubicBezTo>
                <a:cubicBezTo>
                  <a:pt x="1397635" y="1396365"/>
                  <a:pt x="1617345" y="1283335"/>
                  <a:pt x="1801495" y="1117600"/>
                </a:cubicBezTo>
                <a:close/>
                <a:moveTo>
                  <a:pt x="1793875" y="1215390"/>
                </a:moveTo>
                <a:cubicBezTo>
                  <a:pt x="2159635" y="979170"/>
                  <a:pt x="2433955" y="625475"/>
                  <a:pt x="2641600" y="213360"/>
                </a:cubicBezTo>
                <a:cubicBezTo>
                  <a:pt x="2654300" y="189230"/>
                  <a:pt x="2722245" y="50165"/>
                  <a:pt x="2743200" y="635"/>
                </a:cubicBezTo>
                <a:lnTo>
                  <a:pt x="2736215" y="635"/>
                </a:lnTo>
                <a:cubicBezTo>
                  <a:pt x="2528570" y="462915"/>
                  <a:pt x="2258695" y="888365"/>
                  <a:pt x="1835150" y="1179830"/>
                </a:cubicBezTo>
                <a:cubicBezTo>
                  <a:pt x="1460500" y="1417955"/>
                  <a:pt x="1215390" y="1689100"/>
                  <a:pt x="1036955" y="1948815"/>
                </a:cubicBezTo>
                <a:lnTo>
                  <a:pt x="1044575" y="1948815"/>
                </a:lnTo>
                <a:cubicBezTo>
                  <a:pt x="1049655" y="1941830"/>
                  <a:pt x="1053465" y="1936115"/>
                  <a:pt x="1059180" y="1927860"/>
                </a:cubicBezTo>
                <a:cubicBezTo>
                  <a:pt x="1226820" y="1690370"/>
                  <a:pt x="1459865" y="1431925"/>
                  <a:pt x="1793875" y="1215390"/>
                </a:cubicBezTo>
                <a:close/>
                <a:moveTo>
                  <a:pt x="1604645" y="1184275"/>
                </a:moveTo>
                <a:cubicBezTo>
                  <a:pt x="1973580" y="825500"/>
                  <a:pt x="2223135" y="372745"/>
                  <a:pt x="2435225" y="635"/>
                </a:cubicBezTo>
                <a:cubicBezTo>
                  <a:pt x="2435225" y="635"/>
                  <a:pt x="2435225" y="635"/>
                  <a:pt x="2435225" y="635"/>
                </a:cubicBezTo>
                <a:lnTo>
                  <a:pt x="2431415" y="635"/>
                </a:lnTo>
                <a:cubicBezTo>
                  <a:pt x="2160270" y="481330"/>
                  <a:pt x="1910080" y="904240"/>
                  <a:pt x="1536065" y="1244600"/>
                </a:cubicBezTo>
                <a:cubicBezTo>
                  <a:pt x="1283970" y="1476375"/>
                  <a:pt x="1062355" y="1734820"/>
                  <a:pt x="918845" y="1948815"/>
                </a:cubicBezTo>
                <a:lnTo>
                  <a:pt x="918845" y="1948815"/>
                </a:lnTo>
                <a:cubicBezTo>
                  <a:pt x="1144905" y="1640205"/>
                  <a:pt x="1324610" y="1439545"/>
                  <a:pt x="1604645" y="1184275"/>
                </a:cubicBezTo>
                <a:close/>
                <a:moveTo>
                  <a:pt x="2125980" y="254000"/>
                </a:moveTo>
                <a:cubicBezTo>
                  <a:pt x="2184400" y="158750"/>
                  <a:pt x="2237105" y="72390"/>
                  <a:pt x="2284730" y="0"/>
                </a:cubicBezTo>
                <a:lnTo>
                  <a:pt x="2280920" y="0"/>
                </a:lnTo>
                <a:cubicBezTo>
                  <a:pt x="2233295" y="72390"/>
                  <a:pt x="2181225" y="158115"/>
                  <a:pt x="2123440" y="252095"/>
                </a:cubicBezTo>
                <a:cubicBezTo>
                  <a:pt x="1936750" y="556895"/>
                  <a:pt x="1703705" y="936625"/>
                  <a:pt x="1407795" y="1260475"/>
                </a:cubicBezTo>
                <a:cubicBezTo>
                  <a:pt x="1191260" y="1497330"/>
                  <a:pt x="1006475" y="1737360"/>
                  <a:pt x="853440" y="1948180"/>
                </a:cubicBezTo>
                <a:lnTo>
                  <a:pt x="857885" y="1948180"/>
                </a:lnTo>
                <a:cubicBezTo>
                  <a:pt x="1010920" y="1737995"/>
                  <a:pt x="1195070" y="1499235"/>
                  <a:pt x="1410335" y="1263650"/>
                </a:cubicBezTo>
                <a:cubicBezTo>
                  <a:pt x="1706245" y="939165"/>
                  <a:pt x="1939290" y="559435"/>
                  <a:pt x="2125980" y="254000"/>
                </a:cubicBezTo>
                <a:close/>
                <a:moveTo>
                  <a:pt x="1708785" y="3810"/>
                </a:moveTo>
                <a:cubicBezTo>
                  <a:pt x="1710055" y="2540"/>
                  <a:pt x="1711325" y="1270"/>
                  <a:pt x="1712595" y="0"/>
                </a:cubicBezTo>
                <a:lnTo>
                  <a:pt x="1708150" y="0"/>
                </a:lnTo>
                <a:cubicBezTo>
                  <a:pt x="1397000" y="283845"/>
                  <a:pt x="1134745" y="717550"/>
                  <a:pt x="970280" y="1123950"/>
                </a:cubicBezTo>
                <a:cubicBezTo>
                  <a:pt x="934085" y="1212215"/>
                  <a:pt x="906145" y="1298575"/>
                  <a:pt x="876300" y="1388110"/>
                </a:cubicBezTo>
                <a:cubicBezTo>
                  <a:pt x="807720" y="1589405"/>
                  <a:pt x="705485" y="1778000"/>
                  <a:pt x="603250" y="1947545"/>
                </a:cubicBezTo>
                <a:lnTo>
                  <a:pt x="603250" y="1947545"/>
                </a:lnTo>
                <a:cubicBezTo>
                  <a:pt x="867410" y="1544955"/>
                  <a:pt x="878205" y="1326515"/>
                  <a:pt x="1018540" y="1017905"/>
                </a:cubicBezTo>
                <a:cubicBezTo>
                  <a:pt x="1181100" y="648970"/>
                  <a:pt x="1435100" y="252095"/>
                  <a:pt x="1708785" y="3810"/>
                </a:cubicBezTo>
                <a:close/>
                <a:moveTo>
                  <a:pt x="400685" y="0"/>
                </a:moveTo>
                <a:lnTo>
                  <a:pt x="397510" y="0"/>
                </a:lnTo>
                <a:cubicBezTo>
                  <a:pt x="395605" y="12065"/>
                  <a:pt x="393700" y="24765"/>
                  <a:pt x="391160" y="36830"/>
                </a:cubicBezTo>
                <a:cubicBezTo>
                  <a:pt x="384175" y="69215"/>
                  <a:pt x="374015" y="102870"/>
                  <a:pt x="360680" y="137795"/>
                </a:cubicBezTo>
                <a:cubicBezTo>
                  <a:pt x="314960" y="259080"/>
                  <a:pt x="239395" y="365125"/>
                  <a:pt x="158750" y="422910"/>
                </a:cubicBezTo>
                <a:cubicBezTo>
                  <a:pt x="114935" y="452755"/>
                  <a:pt x="41910" y="517525"/>
                  <a:pt x="635" y="558165"/>
                </a:cubicBezTo>
                <a:lnTo>
                  <a:pt x="635" y="562610"/>
                </a:lnTo>
                <a:cubicBezTo>
                  <a:pt x="102870" y="461645"/>
                  <a:pt x="164465" y="429260"/>
                  <a:pt x="214630" y="379095"/>
                </a:cubicBezTo>
                <a:cubicBezTo>
                  <a:pt x="305435" y="289560"/>
                  <a:pt x="384175" y="125730"/>
                  <a:pt x="400685" y="0"/>
                </a:cubicBezTo>
                <a:close/>
                <a:moveTo>
                  <a:pt x="516890" y="3175"/>
                </a:moveTo>
                <a:cubicBezTo>
                  <a:pt x="516890" y="1905"/>
                  <a:pt x="517525" y="635"/>
                  <a:pt x="517525" y="0"/>
                </a:cubicBezTo>
                <a:lnTo>
                  <a:pt x="514350" y="0"/>
                </a:lnTo>
                <a:cubicBezTo>
                  <a:pt x="514350" y="1270"/>
                  <a:pt x="514350" y="1905"/>
                  <a:pt x="513715" y="3175"/>
                </a:cubicBezTo>
                <a:cubicBezTo>
                  <a:pt x="476885" y="182880"/>
                  <a:pt x="352425" y="400685"/>
                  <a:pt x="235585" y="517525"/>
                </a:cubicBezTo>
                <a:cubicBezTo>
                  <a:pt x="147955" y="605155"/>
                  <a:pt x="78105" y="690880"/>
                  <a:pt x="635" y="775335"/>
                </a:cubicBezTo>
                <a:lnTo>
                  <a:pt x="635" y="780415"/>
                </a:lnTo>
                <a:cubicBezTo>
                  <a:pt x="67310" y="709295"/>
                  <a:pt x="132715" y="627380"/>
                  <a:pt x="204470" y="553720"/>
                </a:cubicBezTo>
                <a:cubicBezTo>
                  <a:pt x="344170" y="421005"/>
                  <a:pt x="474345" y="205105"/>
                  <a:pt x="516890" y="3175"/>
                </a:cubicBezTo>
                <a:close/>
                <a:moveTo>
                  <a:pt x="245110" y="146050"/>
                </a:moveTo>
                <a:cubicBezTo>
                  <a:pt x="266065" y="99060"/>
                  <a:pt x="280035" y="48260"/>
                  <a:pt x="285750" y="635"/>
                </a:cubicBezTo>
                <a:lnTo>
                  <a:pt x="282575" y="635"/>
                </a:lnTo>
                <a:cubicBezTo>
                  <a:pt x="276860" y="48260"/>
                  <a:pt x="263525" y="97790"/>
                  <a:pt x="242570" y="144780"/>
                </a:cubicBezTo>
                <a:cubicBezTo>
                  <a:pt x="202565" y="234315"/>
                  <a:pt x="144145" y="299720"/>
                  <a:pt x="77470" y="328930"/>
                </a:cubicBezTo>
                <a:cubicBezTo>
                  <a:pt x="48895" y="341630"/>
                  <a:pt x="23495" y="354965"/>
                  <a:pt x="0" y="368935"/>
                </a:cubicBezTo>
                <a:lnTo>
                  <a:pt x="0" y="372745"/>
                </a:lnTo>
                <a:cubicBezTo>
                  <a:pt x="23495" y="358775"/>
                  <a:pt x="49530" y="344805"/>
                  <a:pt x="78105" y="332105"/>
                </a:cubicBezTo>
                <a:cubicBezTo>
                  <a:pt x="146050" y="301625"/>
                  <a:pt x="205740" y="235585"/>
                  <a:pt x="245110" y="146050"/>
                </a:cubicBezTo>
                <a:close/>
                <a:moveTo>
                  <a:pt x="174625" y="0"/>
                </a:moveTo>
                <a:lnTo>
                  <a:pt x="168910" y="0"/>
                </a:lnTo>
                <a:cubicBezTo>
                  <a:pt x="156845" y="96520"/>
                  <a:pt x="102235" y="197485"/>
                  <a:pt x="13970" y="226060"/>
                </a:cubicBezTo>
                <a:cubicBezTo>
                  <a:pt x="10160" y="227965"/>
                  <a:pt x="5715" y="228600"/>
                  <a:pt x="635" y="229870"/>
                </a:cubicBezTo>
                <a:lnTo>
                  <a:pt x="635" y="237490"/>
                </a:lnTo>
                <a:cubicBezTo>
                  <a:pt x="97790" y="217805"/>
                  <a:pt x="169545" y="93980"/>
                  <a:pt x="174625" y="0"/>
                </a:cubicBezTo>
                <a:close/>
                <a:moveTo>
                  <a:pt x="62230" y="0"/>
                </a:moveTo>
                <a:lnTo>
                  <a:pt x="58420" y="0"/>
                </a:lnTo>
                <a:cubicBezTo>
                  <a:pt x="48260" y="43180"/>
                  <a:pt x="30480" y="81280"/>
                  <a:pt x="0" y="106680"/>
                </a:cubicBezTo>
                <a:lnTo>
                  <a:pt x="0" y="111125"/>
                </a:lnTo>
                <a:cubicBezTo>
                  <a:pt x="32385" y="85090"/>
                  <a:pt x="53975" y="42545"/>
                  <a:pt x="62230" y="0"/>
                </a:cubicBezTo>
                <a:close/>
                <a:moveTo>
                  <a:pt x="603885" y="1073150"/>
                </a:moveTo>
                <a:cubicBezTo>
                  <a:pt x="686435" y="803910"/>
                  <a:pt x="840105" y="486410"/>
                  <a:pt x="1026160" y="201295"/>
                </a:cubicBezTo>
                <a:cubicBezTo>
                  <a:pt x="1074420" y="127000"/>
                  <a:pt x="1122680" y="59055"/>
                  <a:pt x="1167765" y="0"/>
                </a:cubicBezTo>
                <a:lnTo>
                  <a:pt x="1163320" y="0"/>
                </a:lnTo>
                <a:cubicBezTo>
                  <a:pt x="1118870" y="58420"/>
                  <a:pt x="1071245" y="125095"/>
                  <a:pt x="1023620" y="198755"/>
                </a:cubicBezTo>
                <a:cubicBezTo>
                  <a:pt x="837565" y="483870"/>
                  <a:pt x="683895" y="802005"/>
                  <a:pt x="601345" y="1071880"/>
                </a:cubicBezTo>
                <a:cubicBezTo>
                  <a:pt x="537210" y="1281430"/>
                  <a:pt x="434975" y="1482090"/>
                  <a:pt x="306070" y="1652270"/>
                </a:cubicBezTo>
                <a:cubicBezTo>
                  <a:pt x="209550" y="1779905"/>
                  <a:pt x="100965" y="1885315"/>
                  <a:pt x="2540" y="1948180"/>
                </a:cubicBezTo>
                <a:lnTo>
                  <a:pt x="8890" y="1948180"/>
                </a:lnTo>
                <a:cubicBezTo>
                  <a:pt x="106045" y="1885315"/>
                  <a:pt x="213360" y="1780540"/>
                  <a:pt x="308610" y="1654810"/>
                </a:cubicBezTo>
                <a:cubicBezTo>
                  <a:pt x="437515" y="1483995"/>
                  <a:pt x="539750" y="1282700"/>
                  <a:pt x="603885" y="1073150"/>
                </a:cubicBezTo>
                <a:close/>
                <a:moveTo>
                  <a:pt x="206375" y="1377315"/>
                </a:moveTo>
                <a:cubicBezTo>
                  <a:pt x="423545" y="1107440"/>
                  <a:pt x="494665" y="864870"/>
                  <a:pt x="597535" y="654050"/>
                </a:cubicBezTo>
                <a:cubicBezTo>
                  <a:pt x="674370" y="478790"/>
                  <a:pt x="889635" y="86360"/>
                  <a:pt x="934720" y="0"/>
                </a:cubicBezTo>
                <a:lnTo>
                  <a:pt x="932815" y="0"/>
                </a:lnTo>
                <a:cubicBezTo>
                  <a:pt x="930275" y="4445"/>
                  <a:pt x="927100" y="10160"/>
                  <a:pt x="923290" y="17145"/>
                </a:cubicBezTo>
                <a:cubicBezTo>
                  <a:pt x="674370" y="462915"/>
                  <a:pt x="578485" y="688340"/>
                  <a:pt x="434975" y="1008380"/>
                </a:cubicBezTo>
                <a:cubicBezTo>
                  <a:pt x="334010" y="1214755"/>
                  <a:pt x="175260" y="1449705"/>
                  <a:pt x="635" y="1575435"/>
                </a:cubicBezTo>
                <a:lnTo>
                  <a:pt x="635" y="1579880"/>
                </a:lnTo>
                <a:cubicBezTo>
                  <a:pt x="66675" y="1532890"/>
                  <a:pt x="136525" y="1464310"/>
                  <a:pt x="206375" y="1377315"/>
                </a:cubicBezTo>
                <a:close/>
                <a:moveTo>
                  <a:pt x="497840" y="1109345"/>
                </a:moveTo>
                <a:cubicBezTo>
                  <a:pt x="515620" y="1069340"/>
                  <a:pt x="531495" y="1028700"/>
                  <a:pt x="546100" y="987425"/>
                </a:cubicBezTo>
                <a:cubicBezTo>
                  <a:pt x="646430" y="700405"/>
                  <a:pt x="849630" y="303530"/>
                  <a:pt x="1048385" y="0"/>
                </a:cubicBezTo>
                <a:lnTo>
                  <a:pt x="1044575" y="0"/>
                </a:lnTo>
                <a:cubicBezTo>
                  <a:pt x="1012825" y="48895"/>
                  <a:pt x="980440" y="100330"/>
                  <a:pt x="946150" y="156845"/>
                </a:cubicBezTo>
                <a:cubicBezTo>
                  <a:pt x="673100" y="619760"/>
                  <a:pt x="627380" y="776605"/>
                  <a:pt x="487045" y="1123950"/>
                </a:cubicBezTo>
                <a:cubicBezTo>
                  <a:pt x="384810" y="1356360"/>
                  <a:pt x="200660" y="1626870"/>
                  <a:pt x="0" y="1761490"/>
                </a:cubicBezTo>
                <a:lnTo>
                  <a:pt x="0" y="1765935"/>
                </a:lnTo>
                <a:cubicBezTo>
                  <a:pt x="208280" y="1626870"/>
                  <a:pt x="393700" y="1349375"/>
                  <a:pt x="497840" y="1109345"/>
                </a:cubicBezTo>
                <a:close/>
                <a:moveTo>
                  <a:pt x="436245" y="798195"/>
                </a:moveTo>
                <a:cubicBezTo>
                  <a:pt x="623570" y="421640"/>
                  <a:pt x="748030" y="169545"/>
                  <a:pt x="830580" y="0"/>
                </a:cubicBezTo>
                <a:lnTo>
                  <a:pt x="826770" y="0"/>
                </a:lnTo>
                <a:cubicBezTo>
                  <a:pt x="717550" y="224790"/>
                  <a:pt x="568960" y="525145"/>
                  <a:pt x="433705" y="796290"/>
                </a:cubicBezTo>
                <a:cubicBezTo>
                  <a:pt x="327660" y="1009650"/>
                  <a:pt x="201295" y="1194435"/>
                  <a:pt x="78740" y="1317625"/>
                </a:cubicBezTo>
                <a:cubicBezTo>
                  <a:pt x="52070" y="1344295"/>
                  <a:pt x="26035" y="1367790"/>
                  <a:pt x="635" y="1386840"/>
                </a:cubicBezTo>
                <a:lnTo>
                  <a:pt x="635" y="1391285"/>
                </a:lnTo>
                <a:cubicBezTo>
                  <a:pt x="26670" y="1371600"/>
                  <a:pt x="53340" y="1348105"/>
                  <a:pt x="80645" y="1320165"/>
                </a:cubicBezTo>
                <a:cubicBezTo>
                  <a:pt x="203200" y="1197610"/>
                  <a:pt x="329565" y="1011555"/>
                  <a:pt x="436245" y="798195"/>
                </a:cubicBezTo>
                <a:close/>
                <a:moveTo>
                  <a:pt x="263525" y="674370"/>
                </a:moveTo>
                <a:cubicBezTo>
                  <a:pt x="392430" y="514985"/>
                  <a:pt x="523240" y="264795"/>
                  <a:pt x="617220" y="635"/>
                </a:cubicBezTo>
                <a:lnTo>
                  <a:pt x="614680" y="635"/>
                </a:lnTo>
                <a:cubicBezTo>
                  <a:pt x="612775" y="6350"/>
                  <a:pt x="611505" y="12700"/>
                  <a:pt x="608965" y="17145"/>
                </a:cubicBezTo>
                <a:cubicBezTo>
                  <a:pt x="494030" y="314325"/>
                  <a:pt x="389255" y="514350"/>
                  <a:pt x="236855" y="704215"/>
                </a:cubicBezTo>
                <a:cubicBezTo>
                  <a:pt x="143510" y="829945"/>
                  <a:pt x="73025" y="915035"/>
                  <a:pt x="635" y="991235"/>
                </a:cubicBezTo>
                <a:lnTo>
                  <a:pt x="635" y="995680"/>
                </a:lnTo>
                <a:cubicBezTo>
                  <a:pt x="80645" y="919480"/>
                  <a:pt x="170815" y="795020"/>
                  <a:pt x="263525" y="674370"/>
                </a:cubicBezTo>
                <a:close/>
                <a:moveTo>
                  <a:pt x="727075" y="0"/>
                </a:moveTo>
                <a:lnTo>
                  <a:pt x="720090" y="0"/>
                </a:lnTo>
                <a:cubicBezTo>
                  <a:pt x="517525" y="471170"/>
                  <a:pt x="283845" y="921385"/>
                  <a:pt x="635" y="1192530"/>
                </a:cubicBezTo>
                <a:lnTo>
                  <a:pt x="635" y="1200785"/>
                </a:lnTo>
                <a:cubicBezTo>
                  <a:pt x="13335" y="1189990"/>
                  <a:pt x="26670" y="1177925"/>
                  <a:pt x="40005" y="1164590"/>
                </a:cubicBezTo>
                <a:cubicBezTo>
                  <a:pt x="309880" y="889000"/>
                  <a:pt x="542925" y="431165"/>
                  <a:pt x="727075" y="0"/>
                </a:cubicBezTo>
                <a:close/>
                <a:moveTo>
                  <a:pt x="2894330" y="1308735"/>
                </a:moveTo>
                <a:cubicBezTo>
                  <a:pt x="2820035" y="1350010"/>
                  <a:pt x="2733675" y="1386840"/>
                  <a:pt x="2660015" y="1428750"/>
                </a:cubicBezTo>
                <a:cubicBezTo>
                  <a:pt x="2443480" y="1551940"/>
                  <a:pt x="2284095" y="1712595"/>
                  <a:pt x="2189480" y="1929130"/>
                </a:cubicBezTo>
                <a:cubicBezTo>
                  <a:pt x="2186940" y="1936115"/>
                  <a:pt x="2183130" y="1942465"/>
                  <a:pt x="2181225" y="1948180"/>
                </a:cubicBezTo>
                <a:lnTo>
                  <a:pt x="2184400" y="1948180"/>
                </a:lnTo>
                <a:cubicBezTo>
                  <a:pt x="2216150" y="1877060"/>
                  <a:pt x="2252345" y="1807210"/>
                  <a:pt x="2299970" y="1743710"/>
                </a:cubicBezTo>
                <a:cubicBezTo>
                  <a:pt x="2520315" y="1452880"/>
                  <a:pt x="2752725" y="1401445"/>
                  <a:pt x="2964815" y="1273810"/>
                </a:cubicBezTo>
                <a:cubicBezTo>
                  <a:pt x="3159125" y="1159510"/>
                  <a:pt x="3324860" y="1028065"/>
                  <a:pt x="3463290" y="847725"/>
                </a:cubicBezTo>
                <a:lnTo>
                  <a:pt x="3463290" y="842645"/>
                </a:lnTo>
                <a:cubicBezTo>
                  <a:pt x="3460750" y="846455"/>
                  <a:pt x="3458210" y="849630"/>
                  <a:pt x="3457575" y="850265"/>
                </a:cubicBezTo>
                <a:cubicBezTo>
                  <a:pt x="3300730" y="1050290"/>
                  <a:pt x="3121025" y="1183640"/>
                  <a:pt x="2894330" y="1308735"/>
                </a:cubicBezTo>
                <a:close/>
                <a:moveTo>
                  <a:pt x="3194050" y="955675"/>
                </a:moveTo>
                <a:cubicBezTo>
                  <a:pt x="3044190" y="1083945"/>
                  <a:pt x="2855595" y="1193165"/>
                  <a:pt x="2631440" y="1281430"/>
                </a:cubicBezTo>
                <a:cubicBezTo>
                  <a:pt x="2399030" y="1372235"/>
                  <a:pt x="2209165" y="1498600"/>
                  <a:pt x="2067560" y="1656080"/>
                </a:cubicBezTo>
                <a:cubicBezTo>
                  <a:pt x="1988820" y="1743710"/>
                  <a:pt x="1924685" y="1841500"/>
                  <a:pt x="1876425" y="1947545"/>
                </a:cubicBezTo>
                <a:lnTo>
                  <a:pt x="1883410" y="1947545"/>
                </a:lnTo>
                <a:cubicBezTo>
                  <a:pt x="1931670" y="1843405"/>
                  <a:pt x="1994535" y="1747520"/>
                  <a:pt x="2072005" y="1661160"/>
                </a:cubicBezTo>
                <a:cubicBezTo>
                  <a:pt x="2386965" y="1323340"/>
                  <a:pt x="2643505" y="1318895"/>
                  <a:pt x="2943225" y="1139825"/>
                </a:cubicBezTo>
                <a:cubicBezTo>
                  <a:pt x="3143885" y="1024255"/>
                  <a:pt x="3329940" y="866775"/>
                  <a:pt x="3459480" y="660400"/>
                </a:cubicBezTo>
                <a:cubicBezTo>
                  <a:pt x="3460750" y="658495"/>
                  <a:pt x="3462020" y="656590"/>
                  <a:pt x="3463290" y="654685"/>
                </a:cubicBezTo>
                <a:lnTo>
                  <a:pt x="3463290" y="641350"/>
                </a:lnTo>
                <a:cubicBezTo>
                  <a:pt x="3392805" y="757555"/>
                  <a:pt x="3302635" y="862330"/>
                  <a:pt x="3194050" y="955675"/>
                </a:cubicBezTo>
                <a:close/>
                <a:moveTo>
                  <a:pt x="2715895" y="1346200"/>
                </a:moveTo>
                <a:cubicBezTo>
                  <a:pt x="2506980" y="1438275"/>
                  <a:pt x="2339975" y="1562100"/>
                  <a:pt x="2219960" y="1713865"/>
                </a:cubicBezTo>
                <a:cubicBezTo>
                  <a:pt x="2162810" y="1786255"/>
                  <a:pt x="2116455" y="1864360"/>
                  <a:pt x="2080260" y="1948180"/>
                </a:cubicBezTo>
                <a:lnTo>
                  <a:pt x="2083435" y="1948180"/>
                </a:lnTo>
                <a:cubicBezTo>
                  <a:pt x="2118995" y="1864995"/>
                  <a:pt x="2165350" y="1787525"/>
                  <a:pt x="2221865" y="1715770"/>
                </a:cubicBezTo>
                <a:cubicBezTo>
                  <a:pt x="2442845" y="1437005"/>
                  <a:pt x="2720975" y="1358265"/>
                  <a:pt x="2891790" y="1263650"/>
                </a:cubicBezTo>
                <a:cubicBezTo>
                  <a:pt x="3129280" y="1137285"/>
                  <a:pt x="3352165" y="954405"/>
                  <a:pt x="3462655" y="779145"/>
                </a:cubicBezTo>
                <a:lnTo>
                  <a:pt x="3462655" y="777875"/>
                </a:lnTo>
                <a:cubicBezTo>
                  <a:pt x="3298825" y="1009015"/>
                  <a:pt x="3053080" y="1195705"/>
                  <a:pt x="2715895" y="1346200"/>
                </a:cubicBezTo>
                <a:close/>
                <a:moveTo>
                  <a:pt x="2589530" y="1351915"/>
                </a:moveTo>
                <a:cubicBezTo>
                  <a:pt x="2318385" y="1482090"/>
                  <a:pt x="2115185" y="1664970"/>
                  <a:pt x="1991995" y="1920240"/>
                </a:cubicBezTo>
                <a:cubicBezTo>
                  <a:pt x="1988820" y="1927860"/>
                  <a:pt x="1981835" y="1940560"/>
                  <a:pt x="1979295" y="1947545"/>
                </a:cubicBezTo>
                <a:lnTo>
                  <a:pt x="1982470" y="1947545"/>
                </a:lnTo>
                <a:cubicBezTo>
                  <a:pt x="2026285" y="1854835"/>
                  <a:pt x="2077720" y="1766570"/>
                  <a:pt x="2146300" y="1687830"/>
                </a:cubicBezTo>
                <a:cubicBezTo>
                  <a:pt x="2407920" y="1386205"/>
                  <a:pt x="2667635" y="1337945"/>
                  <a:pt x="2880995" y="1220470"/>
                </a:cubicBezTo>
                <a:cubicBezTo>
                  <a:pt x="3113405" y="1095375"/>
                  <a:pt x="3306445" y="946150"/>
                  <a:pt x="3456940" y="726440"/>
                </a:cubicBezTo>
                <a:cubicBezTo>
                  <a:pt x="3458845" y="723265"/>
                  <a:pt x="3460750" y="720725"/>
                  <a:pt x="3462655" y="717550"/>
                </a:cubicBezTo>
                <a:lnTo>
                  <a:pt x="3462655" y="711200"/>
                </a:lnTo>
                <a:cubicBezTo>
                  <a:pt x="3257550" y="1020445"/>
                  <a:pt x="2964815" y="1195070"/>
                  <a:pt x="2589530" y="1351915"/>
                </a:cubicBezTo>
                <a:close/>
                <a:moveTo>
                  <a:pt x="2849245" y="1438275"/>
                </a:moveTo>
                <a:cubicBezTo>
                  <a:pt x="2675255" y="1532255"/>
                  <a:pt x="2541905" y="1652905"/>
                  <a:pt x="2453640" y="1796415"/>
                </a:cubicBezTo>
                <a:cubicBezTo>
                  <a:pt x="2423795" y="1844675"/>
                  <a:pt x="2399030" y="1894840"/>
                  <a:pt x="2379345" y="1948180"/>
                </a:cubicBezTo>
                <a:lnTo>
                  <a:pt x="2386330" y="1948180"/>
                </a:lnTo>
                <a:cubicBezTo>
                  <a:pt x="2406015" y="1896745"/>
                  <a:pt x="2430145" y="1847215"/>
                  <a:pt x="2458720" y="1800860"/>
                </a:cubicBezTo>
                <a:cubicBezTo>
                  <a:pt x="2546985" y="1657985"/>
                  <a:pt x="2679065" y="1538605"/>
                  <a:pt x="2851785" y="1445260"/>
                </a:cubicBezTo>
                <a:cubicBezTo>
                  <a:pt x="3115310" y="1301750"/>
                  <a:pt x="3314700" y="1149350"/>
                  <a:pt x="3463290" y="977265"/>
                </a:cubicBezTo>
                <a:lnTo>
                  <a:pt x="3463290" y="967105"/>
                </a:lnTo>
                <a:cubicBezTo>
                  <a:pt x="3314700" y="1139825"/>
                  <a:pt x="3114675" y="1293495"/>
                  <a:pt x="2849245" y="1438275"/>
                </a:cubicBezTo>
                <a:close/>
                <a:moveTo>
                  <a:pt x="2911475" y="1351280"/>
                </a:moveTo>
                <a:cubicBezTo>
                  <a:pt x="2842895" y="1390650"/>
                  <a:pt x="2765425" y="1425575"/>
                  <a:pt x="2700020" y="1466215"/>
                </a:cubicBezTo>
                <a:cubicBezTo>
                  <a:pt x="2503805" y="1587500"/>
                  <a:pt x="2362200" y="1743075"/>
                  <a:pt x="2280920" y="1947545"/>
                </a:cubicBezTo>
                <a:lnTo>
                  <a:pt x="2284730" y="1947545"/>
                </a:lnTo>
                <a:cubicBezTo>
                  <a:pt x="2288540" y="1940560"/>
                  <a:pt x="2291080" y="1928495"/>
                  <a:pt x="2294255" y="1923415"/>
                </a:cubicBezTo>
                <a:cubicBezTo>
                  <a:pt x="2395220" y="1692910"/>
                  <a:pt x="2565400" y="1534160"/>
                  <a:pt x="2804795" y="1411605"/>
                </a:cubicBezTo>
                <a:cubicBezTo>
                  <a:pt x="3068320" y="1278255"/>
                  <a:pt x="3319780" y="1098550"/>
                  <a:pt x="3462655" y="908050"/>
                </a:cubicBezTo>
                <a:lnTo>
                  <a:pt x="3462655" y="905510"/>
                </a:lnTo>
                <a:cubicBezTo>
                  <a:pt x="3451225" y="918210"/>
                  <a:pt x="3438525" y="937260"/>
                  <a:pt x="3425825" y="949960"/>
                </a:cubicBezTo>
                <a:cubicBezTo>
                  <a:pt x="3274060" y="1120140"/>
                  <a:pt x="3119120" y="1233170"/>
                  <a:pt x="2911475" y="1351280"/>
                </a:cubicBezTo>
                <a:close/>
                <a:moveTo>
                  <a:pt x="2830830" y="1511935"/>
                </a:moveTo>
                <a:cubicBezTo>
                  <a:pt x="2671445" y="1620520"/>
                  <a:pt x="2561590" y="1746250"/>
                  <a:pt x="2493010" y="1912620"/>
                </a:cubicBezTo>
                <a:cubicBezTo>
                  <a:pt x="2490470" y="1920875"/>
                  <a:pt x="2481580" y="1939290"/>
                  <a:pt x="2479675" y="1947545"/>
                </a:cubicBezTo>
                <a:lnTo>
                  <a:pt x="2482850" y="1947545"/>
                </a:lnTo>
                <a:cubicBezTo>
                  <a:pt x="2559050" y="1744980"/>
                  <a:pt x="2692400" y="1594485"/>
                  <a:pt x="2898140" y="1473835"/>
                </a:cubicBezTo>
                <a:cubicBezTo>
                  <a:pt x="3140075" y="1329055"/>
                  <a:pt x="3329305" y="1191895"/>
                  <a:pt x="3463290" y="1033145"/>
                </a:cubicBezTo>
                <a:lnTo>
                  <a:pt x="3463290" y="1032510"/>
                </a:lnTo>
                <a:cubicBezTo>
                  <a:pt x="3272790" y="1235075"/>
                  <a:pt x="3114675" y="1339215"/>
                  <a:pt x="2830830" y="1511935"/>
                </a:cubicBezTo>
                <a:close/>
                <a:moveTo>
                  <a:pt x="3092450" y="842010"/>
                </a:moveTo>
                <a:cubicBezTo>
                  <a:pt x="2734310" y="1120775"/>
                  <a:pt x="2454275" y="1137920"/>
                  <a:pt x="2193925" y="1266825"/>
                </a:cubicBezTo>
                <a:cubicBezTo>
                  <a:pt x="1924685" y="1395730"/>
                  <a:pt x="1703070" y="1570990"/>
                  <a:pt x="1538605" y="1824355"/>
                </a:cubicBezTo>
                <a:cubicBezTo>
                  <a:pt x="1527810" y="1837690"/>
                  <a:pt x="1477645" y="1927225"/>
                  <a:pt x="1468120" y="1948180"/>
                </a:cubicBezTo>
                <a:lnTo>
                  <a:pt x="1470025" y="1948180"/>
                </a:lnTo>
                <a:cubicBezTo>
                  <a:pt x="1471295" y="1946275"/>
                  <a:pt x="1473200" y="1943100"/>
                  <a:pt x="1475740" y="1939290"/>
                </a:cubicBezTo>
                <a:cubicBezTo>
                  <a:pt x="1830705" y="1267460"/>
                  <a:pt x="2517140" y="1172845"/>
                  <a:pt x="2701290" y="1076960"/>
                </a:cubicBezTo>
                <a:cubicBezTo>
                  <a:pt x="3022600" y="937895"/>
                  <a:pt x="3309620" y="717550"/>
                  <a:pt x="3452495" y="387985"/>
                </a:cubicBezTo>
                <a:cubicBezTo>
                  <a:pt x="3455670" y="379730"/>
                  <a:pt x="3459480" y="371475"/>
                  <a:pt x="3463290" y="363220"/>
                </a:cubicBezTo>
                <a:lnTo>
                  <a:pt x="3463290" y="353060"/>
                </a:lnTo>
                <a:cubicBezTo>
                  <a:pt x="3387725" y="542925"/>
                  <a:pt x="3261995" y="706755"/>
                  <a:pt x="3092450" y="842010"/>
                </a:cubicBezTo>
                <a:close/>
                <a:moveTo>
                  <a:pt x="3092450" y="789305"/>
                </a:moveTo>
                <a:cubicBezTo>
                  <a:pt x="2860675" y="978535"/>
                  <a:pt x="2627630" y="1064895"/>
                  <a:pt x="2321560" y="1160780"/>
                </a:cubicBezTo>
                <a:cubicBezTo>
                  <a:pt x="2162810" y="1216660"/>
                  <a:pt x="2019935" y="1286510"/>
                  <a:pt x="1892300" y="1369060"/>
                </a:cubicBezTo>
                <a:cubicBezTo>
                  <a:pt x="1678305" y="1506855"/>
                  <a:pt x="1488440" y="1701800"/>
                  <a:pt x="1364615" y="1938020"/>
                </a:cubicBezTo>
                <a:cubicBezTo>
                  <a:pt x="1360170" y="1944370"/>
                  <a:pt x="1360170" y="1945640"/>
                  <a:pt x="1359535" y="1948180"/>
                </a:cubicBezTo>
                <a:lnTo>
                  <a:pt x="1367155" y="1948180"/>
                </a:lnTo>
                <a:cubicBezTo>
                  <a:pt x="1367790" y="1947545"/>
                  <a:pt x="1367790" y="1946910"/>
                  <a:pt x="1368425" y="1945640"/>
                </a:cubicBezTo>
                <a:cubicBezTo>
                  <a:pt x="1590675" y="1526540"/>
                  <a:pt x="1970405" y="1271905"/>
                  <a:pt x="2434590" y="1131570"/>
                </a:cubicBezTo>
                <a:cubicBezTo>
                  <a:pt x="2557780" y="1094105"/>
                  <a:pt x="2668905" y="1050925"/>
                  <a:pt x="2772410" y="1000760"/>
                </a:cubicBezTo>
                <a:cubicBezTo>
                  <a:pt x="3077845" y="853440"/>
                  <a:pt x="3347085" y="617220"/>
                  <a:pt x="3462020" y="280670"/>
                </a:cubicBezTo>
                <a:cubicBezTo>
                  <a:pt x="3462655" y="279400"/>
                  <a:pt x="3463290" y="278130"/>
                  <a:pt x="3463290" y="276860"/>
                </a:cubicBezTo>
                <a:lnTo>
                  <a:pt x="3463290" y="255905"/>
                </a:lnTo>
                <a:cubicBezTo>
                  <a:pt x="3397885" y="462280"/>
                  <a:pt x="3269615" y="643890"/>
                  <a:pt x="3092450" y="789305"/>
                </a:cubicBezTo>
                <a:close/>
                <a:moveTo>
                  <a:pt x="2452370" y="1257935"/>
                </a:moveTo>
                <a:cubicBezTo>
                  <a:pt x="2113915" y="1397000"/>
                  <a:pt x="1852295" y="1606550"/>
                  <a:pt x="1689735" y="1915160"/>
                </a:cubicBezTo>
                <a:cubicBezTo>
                  <a:pt x="1685290" y="1925320"/>
                  <a:pt x="1675765" y="1940560"/>
                  <a:pt x="1672590" y="1948180"/>
                </a:cubicBezTo>
                <a:lnTo>
                  <a:pt x="1675765" y="1948180"/>
                </a:lnTo>
                <a:cubicBezTo>
                  <a:pt x="1742440" y="1818640"/>
                  <a:pt x="1816735" y="1708785"/>
                  <a:pt x="1920875" y="1605280"/>
                </a:cubicBezTo>
                <a:cubicBezTo>
                  <a:pt x="2224405" y="1299210"/>
                  <a:pt x="2576195" y="1230630"/>
                  <a:pt x="2763520" y="1138555"/>
                </a:cubicBezTo>
                <a:cubicBezTo>
                  <a:pt x="3079750" y="993775"/>
                  <a:pt x="3346450" y="762635"/>
                  <a:pt x="3462655" y="508635"/>
                </a:cubicBezTo>
                <a:lnTo>
                  <a:pt x="3462655" y="506095"/>
                </a:lnTo>
                <a:cubicBezTo>
                  <a:pt x="3271520" y="876300"/>
                  <a:pt x="2934970" y="1090930"/>
                  <a:pt x="2452370" y="1257935"/>
                </a:cubicBezTo>
                <a:close/>
                <a:moveTo>
                  <a:pt x="2446655" y="1211580"/>
                </a:moveTo>
                <a:cubicBezTo>
                  <a:pt x="2065020" y="1353185"/>
                  <a:pt x="1770380" y="1576705"/>
                  <a:pt x="1588770" y="1913255"/>
                </a:cubicBezTo>
                <a:cubicBezTo>
                  <a:pt x="1583690" y="1924050"/>
                  <a:pt x="1574165" y="1939925"/>
                  <a:pt x="1570990" y="1948180"/>
                </a:cubicBezTo>
                <a:lnTo>
                  <a:pt x="1574165" y="1948180"/>
                </a:lnTo>
                <a:cubicBezTo>
                  <a:pt x="1648460" y="1807210"/>
                  <a:pt x="1732280" y="1688465"/>
                  <a:pt x="1848485" y="1577340"/>
                </a:cubicBezTo>
                <a:cubicBezTo>
                  <a:pt x="2176780" y="1261745"/>
                  <a:pt x="2543175" y="1199515"/>
                  <a:pt x="2741930" y="1103630"/>
                </a:cubicBezTo>
                <a:cubicBezTo>
                  <a:pt x="3074035" y="955040"/>
                  <a:pt x="3350260" y="712470"/>
                  <a:pt x="3463925" y="434340"/>
                </a:cubicBezTo>
                <a:lnTo>
                  <a:pt x="3463925" y="431800"/>
                </a:lnTo>
                <a:cubicBezTo>
                  <a:pt x="3290570" y="808990"/>
                  <a:pt x="2941320" y="1052830"/>
                  <a:pt x="2446655" y="1211580"/>
                </a:cubicBezTo>
                <a:close/>
                <a:moveTo>
                  <a:pt x="2670810" y="1221105"/>
                </a:moveTo>
                <a:cubicBezTo>
                  <a:pt x="2272030" y="1363980"/>
                  <a:pt x="1975485" y="1563370"/>
                  <a:pt x="1794510" y="1910715"/>
                </a:cubicBezTo>
                <a:cubicBezTo>
                  <a:pt x="1789430" y="1922145"/>
                  <a:pt x="1778635" y="1939925"/>
                  <a:pt x="1775460" y="1948180"/>
                </a:cubicBezTo>
                <a:lnTo>
                  <a:pt x="1778635" y="1948180"/>
                </a:lnTo>
                <a:cubicBezTo>
                  <a:pt x="1837690" y="1830705"/>
                  <a:pt x="1903730" y="1728470"/>
                  <a:pt x="1995170" y="1632585"/>
                </a:cubicBezTo>
                <a:cubicBezTo>
                  <a:pt x="2308860" y="1311910"/>
                  <a:pt x="2590165" y="1278255"/>
                  <a:pt x="2829560" y="1152525"/>
                </a:cubicBezTo>
                <a:cubicBezTo>
                  <a:pt x="3082925" y="1025525"/>
                  <a:pt x="3308985" y="847725"/>
                  <a:pt x="3456305" y="596265"/>
                </a:cubicBezTo>
                <a:cubicBezTo>
                  <a:pt x="3458210" y="591820"/>
                  <a:pt x="3460750" y="588010"/>
                  <a:pt x="3463925" y="584200"/>
                </a:cubicBezTo>
                <a:lnTo>
                  <a:pt x="3463925" y="576580"/>
                </a:lnTo>
                <a:cubicBezTo>
                  <a:pt x="3288030" y="885190"/>
                  <a:pt x="3005455" y="1082040"/>
                  <a:pt x="2670810" y="1221105"/>
                </a:cubicBezTo>
                <a:close/>
                <a:moveTo>
                  <a:pt x="2653030" y="979805"/>
                </a:moveTo>
                <a:cubicBezTo>
                  <a:pt x="3046730" y="778510"/>
                  <a:pt x="3376930" y="434975"/>
                  <a:pt x="3381375" y="635"/>
                </a:cubicBezTo>
                <a:lnTo>
                  <a:pt x="3380740" y="635"/>
                </a:lnTo>
                <a:cubicBezTo>
                  <a:pt x="3360420" y="441325"/>
                  <a:pt x="3065145" y="752475"/>
                  <a:pt x="2687320" y="957580"/>
                </a:cubicBezTo>
                <a:cubicBezTo>
                  <a:pt x="2514600" y="1056640"/>
                  <a:pt x="2291080" y="1122045"/>
                  <a:pt x="2115185" y="1214120"/>
                </a:cubicBezTo>
                <a:cubicBezTo>
                  <a:pt x="1834515" y="1356995"/>
                  <a:pt x="1593215" y="1546225"/>
                  <a:pt x="1405255" y="1804670"/>
                </a:cubicBezTo>
                <a:cubicBezTo>
                  <a:pt x="1391920" y="1819910"/>
                  <a:pt x="1323975" y="1925320"/>
                  <a:pt x="1311910" y="1948180"/>
                </a:cubicBezTo>
                <a:lnTo>
                  <a:pt x="1313815" y="1948180"/>
                </a:lnTo>
                <a:cubicBezTo>
                  <a:pt x="1315085" y="1946275"/>
                  <a:pt x="1316990" y="1943735"/>
                  <a:pt x="1319530" y="1940560"/>
                </a:cubicBezTo>
                <a:cubicBezTo>
                  <a:pt x="1744980" y="1236980"/>
                  <a:pt x="2419350" y="1118870"/>
                  <a:pt x="2653030" y="979805"/>
                </a:cubicBezTo>
                <a:close/>
                <a:moveTo>
                  <a:pt x="3430270" y="1948180"/>
                </a:moveTo>
                <a:cubicBezTo>
                  <a:pt x="3441700" y="1941195"/>
                  <a:pt x="3452495" y="1934845"/>
                  <a:pt x="3463290" y="1928495"/>
                </a:cubicBezTo>
                <a:lnTo>
                  <a:pt x="3463290" y="1919605"/>
                </a:lnTo>
                <a:cubicBezTo>
                  <a:pt x="3448050" y="1928495"/>
                  <a:pt x="3432175" y="1938020"/>
                  <a:pt x="3416300" y="1947545"/>
                </a:cubicBezTo>
                <a:lnTo>
                  <a:pt x="3430270" y="1947545"/>
                </a:lnTo>
                <a:close/>
                <a:moveTo>
                  <a:pt x="3275330" y="1948180"/>
                </a:moveTo>
                <a:lnTo>
                  <a:pt x="3280410" y="1948180"/>
                </a:lnTo>
                <a:cubicBezTo>
                  <a:pt x="3347085" y="1892300"/>
                  <a:pt x="3436620" y="1847850"/>
                  <a:pt x="3462655" y="1828165"/>
                </a:cubicBezTo>
                <a:lnTo>
                  <a:pt x="3462655" y="1823720"/>
                </a:lnTo>
                <a:cubicBezTo>
                  <a:pt x="3446145" y="1833245"/>
                  <a:pt x="3426460" y="1847215"/>
                  <a:pt x="3409315" y="1857375"/>
                </a:cubicBezTo>
                <a:cubicBezTo>
                  <a:pt x="3366135" y="1884045"/>
                  <a:pt x="3312160" y="1914525"/>
                  <a:pt x="3275330" y="1948180"/>
                </a:cubicBezTo>
                <a:close/>
                <a:moveTo>
                  <a:pt x="2944495" y="1502410"/>
                </a:moveTo>
                <a:cubicBezTo>
                  <a:pt x="2760345" y="1619250"/>
                  <a:pt x="2637155" y="1769110"/>
                  <a:pt x="2578100" y="1948180"/>
                </a:cubicBezTo>
                <a:lnTo>
                  <a:pt x="2581275" y="1948180"/>
                </a:lnTo>
                <a:cubicBezTo>
                  <a:pt x="2640330" y="1770380"/>
                  <a:pt x="2762885" y="1621790"/>
                  <a:pt x="2945765" y="1505585"/>
                </a:cubicBezTo>
                <a:cubicBezTo>
                  <a:pt x="3167380" y="1364615"/>
                  <a:pt x="3333750" y="1235075"/>
                  <a:pt x="3463290" y="1099820"/>
                </a:cubicBezTo>
                <a:lnTo>
                  <a:pt x="3463290" y="1094740"/>
                </a:lnTo>
                <a:cubicBezTo>
                  <a:pt x="3333750" y="1229995"/>
                  <a:pt x="3167380" y="1360805"/>
                  <a:pt x="2944495" y="1502410"/>
                </a:cubicBezTo>
                <a:close/>
                <a:moveTo>
                  <a:pt x="2359660" y="993140"/>
                </a:moveTo>
                <a:cubicBezTo>
                  <a:pt x="2701290" y="739775"/>
                  <a:pt x="2932430" y="359410"/>
                  <a:pt x="3053715" y="0"/>
                </a:cubicBezTo>
                <a:lnTo>
                  <a:pt x="3053080" y="0"/>
                </a:lnTo>
                <a:cubicBezTo>
                  <a:pt x="2882900" y="452755"/>
                  <a:pt x="2643505" y="814705"/>
                  <a:pt x="2239645" y="1071245"/>
                </a:cubicBezTo>
                <a:cubicBezTo>
                  <a:pt x="2137410" y="1139190"/>
                  <a:pt x="2018030" y="1186815"/>
                  <a:pt x="1905000" y="1250950"/>
                </a:cubicBezTo>
                <a:cubicBezTo>
                  <a:pt x="1597025" y="1424305"/>
                  <a:pt x="1347470" y="1659255"/>
                  <a:pt x="1165860" y="1948180"/>
                </a:cubicBezTo>
                <a:lnTo>
                  <a:pt x="1169670" y="1948180"/>
                </a:lnTo>
                <a:cubicBezTo>
                  <a:pt x="1177290" y="1939290"/>
                  <a:pt x="1185545" y="1920240"/>
                  <a:pt x="1189990" y="1917065"/>
                </a:cubicBezTo>
                <a:cubicBezTo>
                  <a:pt x="1633220" y="1265555"/>
                  <a:pt x="2082165" y="1219835"/>
                  <a:pt x="2359660" y="993140"/>
                </a:cubicBezTo>
                <a:close/>
                <a:moveTo>
                  <a:pt x="2176145" y="1163955"/>
                </a:moveTo>
                <a:cubicBezTo>
                  <a:pt x="2545080" y="1012190"/>
                  <a:pt x="2832735" y="760730"/>
                  <a:pt x="3031490" y="415290"/>
                </a:cubicBezTo>
                <a:cubicBezTo>
                  <a:pt x="3116580" y="267970"/>
                  <a:pt x="3173730" y="123825"/>
                  <a:pt x="3213100" y="0"/>
                </a:cubicBezTo>
                <a:lnTo>
                  <a:pt x="3209925" y="0"/>
                </a:lnTo>
                <a:cubicBezTo>
                  <a:pt x="3169920" y="123825"/>
                  <a:pt x="3113405" y="266700"/>
                  <a:pt x="3028950" y="413385"/>
                </a:cubicBezTo>
                <a:cubicBezTo>
                  <a:pt x="2830830" y="758190"/>
                  <a:pt x="2543175" y="1009015"/>
                  <a:pt x="2175510" y="1160145"/>
                </a:cubicBezTo>
                <a:cubicBezTo>
                  <a:pt x="1953895" y="1250315"/>
                  <a:pt x="1757680" y="1369060"/>
                  <a:pt x="1592580" y="1513205"/>
                </a:cubicBezTo>
                <a:cubicBezTo>
                  <a:pt x="1456055" y="1632585"/>
                  <a:pt x="1338580" y="1770380"/>
                  <a:pt x="1243965" y="1923415"/>
                </a:cubicBezTo>
                <a:cubicBezTo>
                  <a:pt x="1238885" y="1931670"/>
                  <a:pt x="1233805" y="1939290"/>
                  <a:pt x="1229360" y="1947545"/>
                </a:cubicBezTo>
                <a:lnTo>
                  <a:pt x="1233170" y="1947545"/>
                </a:lnTo>
                <a:cubicBezTo>
                  <a:pt x="1237615" y="1939925"/>
                  <a:pt x="1242060" y="1932940"/>
                  <a:pt x="1246505" y="1925320"/>
                </a:cubicBezTo>
                <a:cubicBezTo>
                  <a:pt x="1456690" y="1585595"/>
                  <a:pt x="1769745" y="1329055"/>
                  <a:pt x="2176145" y="1163955"/>
                </a:cubicBezTo>
                <a:close/>
                <a:moveTo>
                  <a:pt x="3158490" y="1948180"/>
                </a:moveTo>
                <a:lnTo>
                  <a:pt x="3159760" y="1948180"/>
                </a:lnTo>
                <a:cubicBezTo>
                  <a:pt x="3195955" y="1911350"/>
                  <a:pt x="3235325" y="1871980"/>
                  <a:pt x="3286125" y="1840865"/>
                </a:cubicBezTo>
                <a:cubicBezTo>
                  <a:pt x="3314065" y="1823720"/>
                  <a:pt x="3432175" y="1747520"/>
                  <a:pt x="3463290" y="1725295"/>
                </a:cubicBezTo>
                <a:lnTo>
                  <a:pt x="3463290" y="1722755"/>
                </a:lnTo>
                <a:cubicBezTo>
                  <a:pt x="3461385" y="1724025"/>
                  <a:pt x="3458845" y="1725295"/>
                  <a:pt x="3456305" y="1726565"/>
                </a:cubicBezTo>
                <a:cubicBezTo>
                  <a:pt x="3364230" y="1791335"/>
                  <a:pt x="3211195" y="1870075"/>
                  <a:pt x="3158490" y="1948180"/>
                </a:cubicBezTo>
                <a:close/>
                <a:moveTo>
                  <a:pt x="2705100" y="1868170"/>
                </a:moveTo>
                <a:cubicBezTo>
                  <a:pt x="2693670" y="1894205"/>
                  <a:pt x="2683510" y="1920875"/>
                  <a:pt x="2675255" y="1948180"/>
                </a:cubicBezTo>
                <a:lnTo>
                  <a:pt x="2678430" y="1948180"/>
                </a:lnTo>
                <a:cubicBezTo>
                  <a:pt x="2728595" y="1786255"/>
                  <a:pt x="2834640" y="1647825"/>
                  <a:pt x="2995295" y="1536700"/>
                </a:cubicBezTo>
                <a:cubicBezTo>
                  <a:pt x="3185795" y="1405255"/>
                  <a:pt x="3395345" y="1241425"/>
                  <a:pt x="3462655" y="1160145"/>
                </a:cubicBezTo>
                <a:lnTo>
                  <a:pt x="3462655" y="1157605"/>
                </a:lnTo>
                <a:cubicBezTo>
                  <a:pt x="3079115" y="1533525"/>
                  <a:pt x="2854960" y="1543050"/>
                  <a:pt x="2705100" y="1868170"/>
                </a:cubicBezTo>
                <a:close/>
                <a:moveTo>
                  <a:pt x="2924810" y="1699260"/>
                </a:moveTo>
                <a:cubicBezTo>
                  <a:pt x="2846705" y="1778000"/>
                  <a:pt x="2793365" y="1864995"/>
                  <a:pt x="2764790" y="1947545"/>
                </a:cubicBezTo>
                <a:lnTo>
                  <a:pt x="2768600" y="1947545"/>
                </a:lnTo>
                <a:cubicBezTo>
                  <a:pt x="2769870" y="1943100"/>
                  <a:pt x="2770505" y="1937385"/>
                  <a:pt x="2773045" y="1934210"/>
                </a:cubicBezTo>
                <a:cubicBezTo>
                  <a:pt x="2827020" y="1798955"/>
                  <a:pt x="2919095" y="1690370"/>
                  <a:pt x="3053715" y="1597025"/>
                </a:cubicBezTo>
                <a:cubicBezTo>
                  <a:pt x="3206115" y="1492885"/>
                  <a:pt x="3336925" y="1396365"/>
                  <a:pt x="3448050" y="1296035"/>
                </a:cubicBezTo>
                <a:cubicBezTo>
                  <a:pt x="3451860" y="1291590"/>
                  <a:pt x="3458210" y="1287145"/>
                  <a:pt x="3463290" y="1282700"/>
                </a:cubicBezTo>
                <a:lnTo>
                  <a:pt x="3463290" y="1278255"/>
                </a:lnTo>
                <a:cubicBezTo>
                  <a:pt x="3221990" y="1497330"/>
                  <a:pt x="3021330" y="1597660"/>
                  <a:pt x="2924810" y="1699260"/>
                </a:cubicBezTo>
                <a:close/>
                <a:moveTo>
                  <a:pt x="3051175" y="1948180"/>
                </a:moveTo>
                <a:lnTo>
                  <a:pt x="3051810" y="1948180"/>
                </a:lnTo>
                <a:cubicBezTo>
                  <a:pt x="3104515" y="1879600"/>
                  <a:pt x="3146425" y="1832610"/>
                  <a:pt x="3227070" y="1780540"/>
                </a:cubicBezTo>
                <a:cubicBezTo>
                  <a:pt x="3310890" y="1725930"/>
                  <a:pt x="3388360" y="1673860"/>
                  <a:pt x="3458210" y="1624330"/>
                </a:cubicBezTo>
                <a:cubicBezTo>
                  <a:pt x="3459480" y="1623060"/>
                  <a:pt x="3460750" y="1622425"/>
                  <a:pt x="3462020" y="1621155"/>
                </a:cubicBezTo>
                <a:lnTo>
                  <a:pt x="3462020" y="1616710"/>
                </a:lnTo>
                <a:cubicBezTo>
                  <a:pt x="3455670" y="1621155"/>
                  <a:pt x="3448050" y="1627505"/>
                  <a:pt x="3442335" y="1631315"/>
                </a:cubicBezTo>
                <a:cubicBezTo>
                  <a:pt x="3322320" y="1722755"/>
                  <a:pt x="3126105" y="1816100"/>
                  <a:pt x="3051175" y="1948180"/>
                </a:cubicBezTo>
                <a:close/>
                <a:moveTo>
                  <a:pt x="3079750" y="1784350"/>
                </a:moveTo>
                <a:cubicBezTo>
                  <a:pt x="3025140" y="1833880"/>
                  <a:pt x="2983865" y="1885315"/>
                  <a:pt x="2950845" y="1947545"/>
                </a:cubicBezTo>
                <a:lnTo>
                  <a:pt x="2954020" y="1947545"/>
                </a:lnTo>
                <a:cubicBezTo>
                  <a:pt x="3006725" y="1856105"/>
                  <a:pt x="3071495" y="1784350"/>
                  <a:pt x="3169920" y="1718945"/>
                </a:cubicBezTo>
                <a:cubicBezTo>
                  <a:pt x="3326765" y="1616710"/>
                  <a:pt x="3436620" y="1533525"/>
                  <a:pt x="3463290" y="1510665"/>
                </a:cubicBezTo>
                <a:lnTo>
                  <a:pt x="3463290" y="1508125"/>
                </a:lnTo>
                <a:cubicBezTo>
                  <a:pt x="3454400" y="1514475"/>
                  <a:pt x="3435350" y="1528445"/>
                  <a:pt x="3404870" y="1551305"/>
                </a:cubicBezTo>
                <a:cubicBezTo>
                  <a:pt x="3305175" y="1629410"/>
                  <a:pt x="3161030" y="1711960"/>
                  <a:pt x="3079750" y="1784350"/>
                </a:cubicBezTo>
                <a:close/>
                <a:moveTo>
                  <a:pt x="2930525" y="1818640"/>
                </a:moveTo>
                <a:cubicBezTo>
                  <a:pt x="2920365" y="1828800"/>
                  <a:pt x="2859405" y="1924050"/>
                  <a:pt x="2854325" y="1948180"/>
                </a:cubicBezTo>
                <a:lnTo>
                  <a:pt x="2860040" y="1948180"/>
                </a:lnTo>
                <a:cubicBezTo>
                  <a:pt x="2910840" y="1844040"/>
                  <a:pt x="2977515" y="1751330"/>
                  <a:pt x="3112135" y="1660525"/>
                </a:cubicBezTo>
                <a:cubicBezTo>
                  <a:pt x="3232785" y="1579245"/>
                  <a:pt x="3422650" y="1443355"/>
                  <a:pt x="3463290" y="1401445"/>
                </a:cubicBezTo>
                <a:lnTo>
                  <a:pt x="3463290" y="1392555"/>
                </a:lnTo>
                <a:cubicBezTo>
                  <a:pt x="3449955" y="1403350"/>
                  <a:pt x="3435985" y="1415415"/>
                  <a:pt x="3422650" y="1426210"/>
                </a:cubicBezTo>
                <a:cubicBezTo>
                  <a:pt x="3207385" y="1602740"/>
                  <a:pt x="3030220" y="1681480"/>
                  <a:pt x="2930525" y="181864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_1">
    <p:bg>
      <p:bgPr>
        <a:gradFill>
          <a:gsLst>
            <a:gs pos="0">
              <a:schemeClr val="lt1"/>
            </a:gs>
            <a:gs pos="100000">
              <a:srgbClr val="ECF7EB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/>
          <p:nvPr/>
        </p:nvSpPr>
        <p:spPr>
          <a:xfrm>
            <a:off x="0" y="4"/>
            <a:ext cx="9144762" cy="5143195"/>
          </a:xfrm>
          <a:custGeom>
            <a:avLst/>
            <a:gdLst/>
            <a:ahLst/>
            <a:cxnLst/>
            <a:rect l="l" t="t" r="r" b="b"/>
            <a:pathLst>
              <a:path w="3463925" h="1948180" extrusionOk="0">
                <a:moveTo>
                  <a:pt x="1400810" y="701040"/>
                </a:moveTo>
                <a:cubicBezTo>
                  <a:pt x="1554480" y="628015"/>
                  <a:pt x="1735455" y="576580"/>
                  <a:pt x="1906905" y="509905"/>
                </a:cubicBezTo>
                <a:cubicBezTo>
                  <a:pt x="2207260" y="390525"/>
                  <a:pt x="2476500" y="236220"/>
                  <a:pt x="2668270" y="7620"/>
                </a:cubicBezTo>
                <a:cubicBezTo>
                  <a:pt x="2670810" y="5080"/>
                  <a:pt x="2672715" y="2540"/>
                  <a:pt x="2674620" y="0"/>
                </a:cubicBezTo>
                <a:lnTo>
                  <a:pt x="2669540" y="0"/>
                </a:lnTo>
                <a:cubicBezTo>
                  <a:pt x="2609215" y="73660"/>
                  <a:pt x="2535555" y="144145"/>
                  <a:pt x="2451100" y="208915"/>
                </a:cubicBezTo>
                <a:cubicBezTo>
                  <a:pt x="2219960" y="386715"/>
                  <a:pt x="1948815" y="499110"/>
                  <a:pt x="1618615" y="607695"/>
                </a:cubicBezTo>
                <a:cubicBezTo>
                  <a:pt x="981710" y="837565"/>
                  <a:pt x="421005" y="1278890"/>
                  <a:pt x="268605" y="1948180"/>
                </a:cubicBezTo>
                <a:lnTo>
                  <a:pt x="272415" y="1948180"/>
                </a:lnTo>
                <a:cubicBezTo>
                  <a:pt x="280670" y="1909445"/>
                  <a:pt x="292735" y="1861820"/>
                  <a:pt x="310515" y="1808480"/>
                </a:cubicBezTo>
                <a:cubicBezTo>
                  <a:pt x="487045" y="1278255"/>
                  <a:pt x="922020" y="916305"/>
                  <a:pt x="1400810" y="701040"/>
                </a:cubicBezTo>
                <a:close/>
                <a:moveTo>
                  <a:pt x="1494790" y="636905"/>
                </a:moveTo>
                <a:cubicBezTo>
                  <a:pt x="1871980" y="502285"/>
                  <a:pt x="2175510" y="288290"/>
                  <a:pt x="2399030" y="0"/>
                </a:cubicBezTo>
                <a:lnTo>
                  <a:pt x="2394585" y="0"/>
                </a:lnTo>
                <a:cubicBezTo>
                  <a:pt x="2171700" y="286385"/>
                  <a:pt x="1869440" y="499110"/>
                  <a:pt x="1493520" y="633095"/>
                </a:cubicBezTo>
                <a:cubicBezTo>
                  <a:pt x="1238250" y="723265"/>
                  <a:pt x="1012825" y="842010"/>
                  <a:pt x="822325" y="985520"/>
                </a:cubicBezTo>
                <a:cubicBezTo>
                  <a:pt x="664845" y="1104900"/>
                  <a:pt x="530225" y="1242695"/>
                  <a:pt x="421005" y="1395730"/>
                </a:cubicBezTo>
                <a:cubicBezTo>
                  <a:pt x="338455" y="1512570"/>
                  <a:pt x="269875" y="1638300"/>
                  <a:pt x="218440" y="1769745"/>
                </a:cubicBezTo>
                <a:cubicBezTo>
                  <a:pt x="191135" y="1839595"/>
                  <a:pt x="172720" y="1899920"/>
                  <a:pt x="159385" y="1947545"/>
                </a:cubicBezTo>
                <a:lnTo>
                  <a:pt x="163195" y="1947545"/>
                </a:lnTo>
                <a:cubicBezTo>
                  <a:pt x="196215" y="1826895"/>
                  <a:pt x="266700" y="1619250"/>
                  <a:pt x="424180" y="1397635"/>
                </a:cubicBezTo>
                <a:cubicBezTo>
                  <a:pt x="666115" y="1057910"/>
                  <a:pt x="1026160" y="802005"/>
                  <a:pt x="1494790" y="636905"/>
                </a:cubicBezTo>
                <a:close/>
                <a:moveTo>
                  <a:pt x="1416050" y="729615"/>
                </a:moveTo>
                <a:cubicBezTo>
                  <a:pt x="1593215" y="650875"/>
                  <a:pt x="1811655" y="605155"/>
                  <a:pt x="2009775" y="538480"/>
                </a:cubicBezTo>
                <a:cubicBezTo>
                  <a:pt x="2341245" y="423545"/>
                  <a:pt x="2634615" y="259080"/>
                  <a:pt x="2834005" y="635"/>
                </a:cubicBezTo>
                <a:cubicBezTo>
                  <a:pt x="2834005" y="635"/>
                  <a:pt x="2834640" y="0"/>
                  <a:pt x="2834640" y="0"/>
                </a:cubicBezTo>
                <a:lnTo>
                  <a:pt x="2825115" y="0"/>
                </a:lnTo>
                <a:cubicBezTo>
                  <a:pt x="2410460" y="525780"/>
                  <a:pt x="1717675" y="580390"/>
                  <a:pt x="1426210" y="717550"/>
                </a:cubicBezTo>
                <a:cubicBezTo>
                  <a:pt x="884555" y="936625"/>
                  <a:pt x="456565" y="1348740"/>
                  <a:pt x="371475" y="1932940"/>
                </a:cubicBezTo>
                <a:cubicBezTo>
                  <a:pt x="370205" y="1938655"/>
                  <a:pt x="369570" y="1943735"/>
                  <a:pt x="369570" y="1947545"/>
                </a:cubicBezTo>
                <a:lnTo>
                  <a:pt x="377190" y="1947545"/>
                </a:lnTo>
                <a:cubicBezTo>
                  <a:pt x="380365" y="1931670"/>
                  <a:pt x="380365" y="1910080"/>
                  <a:pt x="385445" y="1891030"/>
                </a:cubicBezTo>
                <a:cubicBezTo>
                  <a:pt x="487680" y="1321435"/>
                  <a:pt x="912495" y="936625"/>
                  <a:pt x="1416050" y="729615"/>
                </a:cubicBezTo>
                <a:close/>
                <a:moveTo>
                  <a:pt x="1200785" y="669925"/>
                </a:moveTo>
                <a:cubicBezTo>
                  <a:pt x="1520190" y="516890"/>
                  <a:pt x="1812290" y="278130"/>
                  <a:pt x="2011680" y="635"/>
                </a:cubicBezTo>
                <a:lnTo>
                  <a:pt x="2011045" y="635"/>
                </a:lnTo>
                <a:cubicBezTo>
                  <a:pt x="1823720" y="238760"/>
                  <a:pt x="1636395" y="414020"/>
                  <a:pt x="1387475" y="565150"/>
                </a:cubicBezTo>
                <a:cubicBezTo>
                  <a:pt x="1294765" y="623570"/>
                  <a:pt x="1196975" y="664210"/>
                  <a:pt x="1043940" y="747395"/>
                </a:cubicBezTo>
                <a:cubicBezTo>
                  <a:pt x="408940" y="1102995"/>
                  <a:pt x="117475" y="1584960"/>
                  <a:pt x="635" y="1842135"/>
                </a:cubicBezTo>
                <a:lnTo>
                  <a:pt x="635" y="1845945"/>
                </a:lnTo>
                <a:cubicBezTo>
                  <a:pt x="143510" y="1553210"/>
                  <a:pt x="460375" y="1025525"/>
                  <a:pt x="1200785" y="669925"/>
                </a:cubicBezTo>
                <a:close/>
                <a:moveTo>
                  <a:pt x="1085215" y="777240"/>
                </a:moveTo>
                <a:cubicBezTo>
                  <a:pt x="1220470" y="701040"/>
                  <a:pt x="1378585" y="645795"/>
                  <a:pt x="1512570" y="577215"/>
                </a:cubicBezTo>
                <a:cubicBezTo>
                  <a:pt x="1786890" y="436245"/>
                  <a:pt x="2027555" y="239395"/>
                  <a:pt x="2205990" y="0"/>
                </a:cubicBezTo>
                <a:lnTo>
                  <a:pt x="2205355" y="0"/>
                </a:lnTo>
                <a:cubicBezTo>
                  <a:pt x="1725295" y="589280"/>
                  <a:pt x="1349375" y="606425"/>
                  <a:pt x="1010920" y="814705"/>
                </a:cubicBezTo>
                <a:cubicBezTo>
                  <a:pt x="555625" y="1078865"/>
                  <a:pt x="233680" y="1461135"/>
                  <a:pt x="65405" y="1915795"/>
                </a:cubicBezTo>
                <a:cubicBezTo>
                  <a:pt x="61595" y="1927860"/>
                  <a:pt x="56515" y="1939290"/>
                  <a:pt x="53340" y="1947545"/>
                </a:cubicBezTo>
                <a:lnTo>
                  <a:pt x="57785" y="1947545"/>
                </a:lnTo>
                <a:cubicBezTo>
                  <a:pt x="236855" y="1443990"/>
                  <a:pt x="591185" y="1043940"/>
                  <a:pt x="1085215" y="777240"/>
                </a:cubicBezTo>
                <a:close/>
                <a:moveTo>
                  <a:pt x="1537335" y="734060"/>
                </a:moveTo>
                <a:cubicBezTo>
                  <a:pt x="1670050" y="677545"/>
                  <a:pt x="1836420" y="636905"/>
                  <a:pt x="2004695" y="582295"/>
                </a:cubicBezTo>
                <a:cubicBezTo>
                  <a:pt x="2353310" y="463550"/>
                  <a:pt x="2665095" y="290195"/>
                  <a:pt x="2869565" y="13335"/>
                </a:cubicBezTo>
                <a:cubicBezTo>
                  <a:pt x="2872740" y="8890"/>
                  <a:pt x="2876550" y="3810"/>
                  <a:pt x="2879725" y="0"/>
                </a:cubicBezTo>
                <a:lnTo>
                  <a:pt x="2874645" y="0"/>
                </a:lnTo>
                <a:cubicBezTo>
                  <a:pt x="2872105" y="4445"/>
                  <a:pt x="2870200" y="8890"/>
                  <a:pt x="2866390" y="12065"/>
                </a:cubicBezTo>
                <a:cubicBezTo>
                  <a:pt x="2736215" y="193675"/>
                  <a:pt x="2529205" y="343535"/>
                  <a:pt x="2345055" y="436245"/>
                </a:cubicBezTo>
                <a:cubicBezTo>
                  <a:pt x="2165985" y="532130"/>
                  <a:pt x="1938655" y="601980"/>
                  <a:pt x="1710690" y="667385"/>
                </a:cubicBezTo>
                <a:cubicBezTo>
                  <a:pt x="1554480" y="717550"/>
                  <a:pt x="1412875" y="778510"/>
                  <a:pt x="1284605" y="849630"/>
                </a:cubicBezTo>
                <a:cubicBezTo>
                  <a:pt x="862330" y="1081405"/>
                  <a:pt x="559435" y="1460500"/>
                  <a:pt x="504825" y="1937385"/>
                </a:cubicBezTo>
                <a:cubicBezTo>
                  <a:pt x="504190" y="1941195"/>
                  <a:pt x="504190" y="1944370"/>
                  <a:pt x="503555" y="1947545"/>
                </a:cubicBezTo>
                <a:lnTo>
                  <a:pt x="507365" y="1947545"/>
                </a:lnTo>
                <a:cubicBezTo>
                  <a:pt x="508635" y="1932305"/>
                  <a:pt x="510540" y="1916430"/>
                  <a:pt x="513080" y="1898015"/>
                </a:cubicBezTo>
                <a:cubicBezTo>
                  <a:pt x="597535" y="1336675"/>
                  <a:pt x="1005840" y="945515"/>
                  <a:pt x="1537335" y="734060"/>
                </a:cubicBezTo>
                <a:close/>
                <a:moveTo>
                  <a:pt x="2145030" y="621030"/>
                </a:moveTo>
                <a:cubicBezTo>
                  <a:pt x="2531745" y="469265"/>
                  <a:pt x="2811145" y="259080"/>
                  <a:pt x="2966085" y="0"/>
                </a:cubicBezTo>
                <a:lnTo>
                  <a:pt x="2962910" y="0"/>
                </a:lnTo>
                <a:cubicBezTo>
                  <a:pt x="2948940" y="22225"/>
                  <a:pt x="2938145" y="38735"/>
                  <a:pt x="2925445" y="57150"/>
                </a:cubicBezTo>
                <a:cubicBezTo>
                  <a:pt x="2746375" y="311150"/>
                  <a:pt x="2455545" y="508635"/>
                  <a:pt x="2054225" y="650875"/>
                </a:cubicBezTo>
                <a:cubicBezTo>
                  <a:pt x="1846580" y="718185"/>
                  <a:pt x="1671320" y="774065"/>
                  <a:pt x="1514475" y="860425"/>
                </a:cubicBezTo>
                <a:cubicBezTo>
                  <a:pt x="1129030" y="1062990"/>
                  <a:pt x="827405" y="1400175"/>
                  <a:pt x="770255" y="1866900"/>
                </a:cubicBezTo>
                <a:cubicBezTo>
                  <a:pt x="768985" y="1880235"/>
                  <a:pt x="763270" y="1925955"/>
                  <a:pt x="763270" y="1947545"/>
                </a:cubicBezTo>
                <a:lnTo>
                  <a:pt x="767080" y="1947545"/>
                </a:lnTo>
                <a:cubicBezTo>
                  <a:pt x="776605" y="1826895"/>
                  <a:pt x="790575" y="1705610"/>
                  <a:pt x="864235" y="1530985"/>
                </a:cubicBezTo>
                <a:cubicBezTo>
                  <a:pt x="1170940" y="831215"/>
                  <a:pt x="1978025" y="701040"/>
                  <a:pt x="2145030" y="621030"/>
                </a:cubicBezTo>
                <a:close/>
                <a:moveTo>
                  <a:pt x="1287145" y="1104900"/>
                </a:moveTo>
                <a:cubicBezTo>
                  <a:pt x="1632585" y="795655"/>
                  <a:pt x="1962785" y="748030"/>
                  <a:pt x="2204085" y="642620"/>
                </a:cubicBezTo>
                <a:cubicBezTo>
                  <a:pt x="2520950" y="509905"/>
                  <a:pt x="2813050" y="320675"/>
                  <a:pt x="2994660" y="26670"/>
                </a:cubicBezTo>
                <a:cubicBezTo>
                  <a:pt x="3001010" y="16510"/>
                  <a:pt x="3006090" y="8255"/>
                  <a:pt x="3010535" y="0"/>
                </a:cubicBezTo>
                <a:lnTo>
                  <a:pt x="3006725" y="0"/>
                </a:lnTo>
                <a:cubicBezTo>
                  <a:pt x="2926715" y="133985"/>
                  <a:pt x="2829560" y="247650"/>
                  <a:pt x="2698750" y="353060"/>
                </a:cubicBezTo>
                <a:cubicBezTo>
                  <a:pt x="2287270" y="677545"/>
                  <a:pt x="1939925" y="702310"/>
                  <a:pt x="1651635" y="853440"/>
                </a:cubicBezTo>
                <a:cubicBezTo>
                  <a:pt x="1227455" y="1064260"/>
                  <a:pt x="924560" y="1421765"/>
                  <a:pt x="895985" y="1906905"/>
                </a:cubicBezTo>
                <a:cubicBezTo>
                  <a:pt x="895350" y="1915795"/>
                  <a:pt x="894715" y="1932940"/>
                  <a:pt x="894715" y="1947545"/>
                </a:cubicBezTo>
                <a:lnTo>
                  <a:pt x="898525" y="1947545"/>
                </a:lnTo>
                <a:cubicBezTo>
                  <a:pt x="903605" y="1631950"/>
                  <a:pt x="1039495" y="1331595"/>
                  <a:pt x="1287145" y="1104900"/>
                </a:cubicBezTo>
                <a:close/>
                <a:moveTo>
                  <a:pt x="1116965" y="1049655"/>
                </a:moveTo>
                <a:cubicBezTo>
                  <a:pt x="1315720" y="883920"/>
                  <a:pt x="1572260" y="755015"/>
                  <a:pt x="1880235" y="665480"/>
                </a:cubicBezTo>
                <a:cubicBezTo>
                  <a:pt x="2376805" y="521335"/>
                  <a:pt x="2727960" y="297180"/>
                  <a:pt x="2924175" y="0"/>
                </a:cubicBezTo>
                <a:lnTo>
                  <a:pt x="2919730" y="0"/>
                </a:lnTo>
                <a:cubicBezTo>
                  <a:pt x="2723515" y="295910"/>
                  <a:pt x="2373630" y="518795"/>
                  <a:pt x="1879600" y="662305"/>
                </a:cubicBezTo>
                <a:cubicBezTo>
                  <a:pt x="1571625" y="751205"/>
                  <a:pt x="1314450" y="880745"/>
                  <a:pt x="1115060" y="1047115"/>
                </a:cubicBezTo>
                <a:cubicBezTo>
                  <a:pt x="955675" y="1179830"/>
                  <a:pt x="832485" y="1336675"/>
                  <a:pt x="749935" y="1512570"/>
                </a:cubicBezTo>
                <a:cubicBezTo>
                  <a:pt x="676275" y="1669415"/>
                  <a:pt x="648335" y="1812290"/>
                  <a:pt x="638175" y="1905000"/>
                </a:cubicBezTo>
                <a:cubicBezTo>
                  <a:pt x="636270" y="1920240"/>
                  <a:pt x="635000" y="1934210"/>
                  <a:pt x="634365" y="1947545"/>
                </a:cubicBezTo>
                <a:lnTo>
                  <a:pt x="638175" y="1947545"/>
                </a:lnTo>
                <a:cubicBezTo>
                  <a:pt x="639445" y="1934210"/>
                  <a:pt x="640715" y="1920240"/>
                  <a:pt x="641985" y="1905000"/>
                </a:cubicBezTo>
                <a:cubicBezTo>
                  <a:pt x="652145" y="1812925"/>
                  <a:pt x="680085" y="1670050"/>
                  <a:pt x="753110" y="1513840"/>
                </a:cubicBezTo>
                <a:cubicBezTo>
                  <a:pt x="835660" y="1338580"/>
                  <a:pt x="958215" y="1182370"/>
                  <a:pt x="1116965" y="1049655"/>
                </a:cubicBezTo>
                <a:close/>
                <a:moveTo>
                  <a:pt x="1054735" y="687705"/>
                </a:moveTo>
                <a:cubicBezTo>
                  <a:pt x="1353820" y="519430"/>
                  <a:pt x="1622425" y="276860"/>
                  <a:pt x="1821815" y="0"/>
                </a:cubicBezTo>
                <a:lnTo>
                  <a:pt x="1813560" y="0"/>
                </a:lnTo>
                <a:cubicBezTo>
                  <a:pt x="1808480" y="6985"/>
                  <a:pt x="1804670" y="14605"/>
                  <a:pt x="1801495" y="17145"/>
                </a:cubicBezTo>
                <a:cubicBezTo>
                  <a:pt x="1564640" y="325120"/>
                  <a:pt x="1331595" y="527685"/>
                  <a:pt x="959485" y="734695"/>
                </a:cubicBezTo>
                <a:cubicBezTo>
                  <a:pt x="535940" y="993140"/>
                  <a:pt x="263525" y="1299210"/>
                  <a:pt x="83185" y="1553210"/>
                </a:cubicBezTo>
                <a:cubicBezTo>
                  <a:pt x="52705" y="1596390"/>
                  <a:pt x="25400" y="1637665"/>
                  <a:pt x="0" y="1676400"/>
                </a:cubicBezTo>
                <a:lnTo>
                  <a:pt x="0" y="1689735"/>
                </a:lnTo>
                <a:cubicBezTo>
                  <a:pt x="182880" y="1403350"/>
                  <a:pt x="501650" y="999490"/>
                  <a:pt x="1054735" y="687705"/>
                </a:cubicBezTo>
                <a:close/>
                <a:moveTo>
                  <a:pt x="1014095" y="627380"/>
                </a:moveTo>
                <a:cubicBezTo>
                  <a:pt x="1233805" y="466090"/>
                  <a:pt x="1443355" y="249555"/>
                  <a:pt x="1621155" y="9525"/>
                </a:cubicBezTo>
                <a:cubicBezTo>
                  <a:pt x="1624330" y="5080"/>
                  <a:pt x="1626235" y="2540"/>
                  <a:pt x="1628140" y="0"/>
                </a:cubicBezTo>
                <a:lnTo>
                  <a:pt x="1623695" y="0"/>
                </a:lnTo>
                <a:cubicBezTo>
                  <a:pt x="1622425" y="2540"/>
                  <a:pt x="1620520" y="5080"/>
                  <a:pt x="1618615" y="6985"/>
                </a:cubicBezTo>
                <a:cubicBezTo>
                  <a:pt x="1432560" y="257810"/>
                  <a:pt x="1214120" y="480695"/>
                  <a:pt x="984250" y="644525"/>
                </a:cubicBezTo>
                <a:cubicBezTo>
                  <a:pt x="578485" y="911860"/>
                  <a:pt x="280035" y="1190625"/>
                  <a:pt x="1270" y="1565275"/>
                </a:cubicBezTo>
                <a:lnTo>
                  <a:pt x="1270" y="1570990"/>
                </a:lnTo>
                <a:cubicBezTo>
                  <a:pt x="53340" y="1500505"/>
                  <a:pt x="111125" y="1427480"/>
                  <a:pt x="177165" y="1350645"/>
                </a:cubicBezTo>
                <a:cubicBezTo>
                  <a:pt x="478790" y="1002030"/>
                  <a:pt x="704850" y="840105"/>
                  <a:pt x="1014095" y="627380"/>
                </a:cubicBezTo>
                <a:close/>
                <a:moveTo>
                  <a:pt x="461645" y="0"/>
                </a:moveTo>
                <a:cubicBezTo>
                  <a:pt x="280035" y="238760"/>
                  <a:pt x="122555" y="529590"/>
                  <a:pt x="21590" y="799465"/>
                </a:cubicBezTo>
                <a:cubicBezTo>
                  <a:pt x="14605" y="820420"/>
                  <a:pt x="6985" y="837565"/>
                  <a:pt x="635" y="852170"/>
                </a:cubicBezTo>
                <a:lnTo>
                  <a:pt x="635" y="859155"/>
                </a:lnTo>
                <a:cubicBezTo>
                  <a:pt x="144780" y="488950"/>
                  <a:pt x="250825" y="304800"/>
                  <a:pt x="462280" y="0"/>
                </a:cubicBezTo>
                <a:lnTo>
                  <a:pt x="461645" y="0"/>
                </a:lnTo>
                <a:close/>
                <a:moveTo>
                  <a:pt x="264795" y="0"/>
                </a:moveTo>
                <a:cubicBezTo>
                  <a:pt x="159385" y="142875"/>
                  <a:pt x="69850" y="294005"/>
                  <a:pt x="0" y="448310"/>
                </a:cubicBezTo>
                <a:lnTo>
                  <a:pt x="0" y="457200"/>
                </a:lnTo>
                <a:cubicBezTo>
                  <a:pt x="70485" y="299720"/>
                  <a:pt x="161290" y="145415"/>
                  <a:pt x="269240" y="0"/>
                </a:cubicBezTo>
                <a:lnTo>
                  <a:pt x="264795" y="0"/>
                </a:lnTo>
                <a:close/>
                <a:moveTo>
                  <a:pt x="1915795" y="800100"/>
                </a:moveTo>
                <a:cubicBezTo>
                  <a:pt x="2386330" y="637540"/>
                  <a:pt x="2766060" y="452755"/>
                  <a:pt x="3013075" y="73025"/>
                </a:cubicBezTo>
                <a:cubicBezTo>
                  <a:pt x="3027045" y="50800"/>
                  <a:pt x="3042285" y="24765"/>
                  <a:pt x="3055620" y="0"/>
                </a:cubicBezTo>
                <a:lnTo>
                  <a:pt x="3048000" y="0"/>
                </a:lnTo>
                <a:cubicBezTo>
                  <a:pt x="2884805" y="289560"/>
                  <a:pt x="2638425" y="474980"/>
                  <a:pt x="2360930" y="612775"/>
                </a:cubicBezTo>
                <a:cubicBezTo>
                  <a:pt x="2150110" y="722630"/>
                  <a:pt x="1862455" y="790575"/>
                  <a:pt x="1660525" y="913130"/>
                </a:cubicBezTo>
                <a:cubicBezTo>
                  <a:pt x="1323975" y="1103630"/>
                  <a:pt x="1060450" y="1414780"/>
                  <a:pt x="1025525" y="1849120"/>
                </a:cubicBezTo>
                <a:cubicBezTo>
                  <a:pt x="1025525" y="1864360"/>
                  <a:pt x="1019810" y="1922780"/>
                  <a:pt x="1022350" y="1948180"/>
                </a:cubicBezTo>
                <a:lnTo>
                  <a:pt x="1029335" y="1948180"/>
                </a:lnTo>
                <a:cubicBezTo>
                  <a:pt x="1031240" y="1856740"/>
                  <a:pt x="1037590" y="1717675"/>
                  <a:pt x="1092200" y="1567180"/>
                </a:cubicBezTo>
                <a:cubicBezTo>
                  <a:pt x="1229360" y="1187450"/>
                  <a:pt x="1541145" y="948690"/>
                  <a:pt x="1915795" y="800100"/>
                </a:cubicBezTo>
                <a:close/>
                <a:moveTo>
                  <a:pt x="160020" y="0"/>
                </a:moveTo>
                <a:lnTo>
                  <a:pt x="156845" y="0"/>
                </a:lnTo>
                <a:cubicBezTo>
                  <a:pt x="97790" y="80010"/>
                  <a:pt x="47625" y="167005"/>
                  <a:pt x="635" y="254635"/>
                </a:cubicBezTo>
                <a:lnTo>
                  <a:pt x="635" y="261620"/>
                </a:lnTo>
                <a:cubicBezTo>
                  <a:pt x="47625" y="173990"/>
                  <a:pt x="99695" y="88900"/>
                  <a:pt x="156210" y="5715"/>
                </a:cubicBezTo>
                <a:cubicBezTo>
                  <a:pt x="157480" y="3810"/>
                  <a:pt x="158750" y="1905"/>
                  <a:pt x="160020" y="0"/>
                </a:cubicBezTo>
                <a:close/>
                <a:moveTo>
                  <a:pt x="47625" y="0"/>
                </a:moveTo>
                <a:cubicBezTo>
                  <a:pt x="31750" y="24765"/>
                  <a:pt x="15875" y="50165"/>
                  <a:pt x="635" y="75565"/>
                </a:cubicBezTo>
                <a:lnTo>
                  <a:pt x="635" y="89535"/>
                </a:lnTo>
                <a:cubicBezTo>
                  <a:pt x="18415" y="59690"/>
                  <a:pt x="36830" y="29845"/>
                  <a:pt x="55880" y="0"/>
                </a:cubicBezTo>
                <a:lnTo>
                  <a:pt x="47625" y="0"/>
                </a:lnTo>
                <a:close/>
                <a:moveTo>
                  <a:pt x="656590" y="0"/>
                </a:moveTo>
                <a:lnTo>
                  <a:pt x="656590" y="0"/>
                </a:lnTo>
                <a:cubicBezTo>
                  <a:pt x="276860" y="514350"/>
                  <a:pt x="219710" y="727710"/>
                  <a:pt x="635" y="1074420"/>
                </a:cubicBezTo>
                <a:lnTo>
                  <a:pt x="635" y="1081405"/>
                </a:lnTo>
                <a:cubicBezTo>
                  <a:pt x="39370" y="1020445"/>
                  <a:pt x="78740" y="955040"/>
                  <a:pt x="116205" y="887095"/>
                </a:cubicBezTo>
                <a:cubicBezTo>
                  <a:pt x="334645" y="472440"/>
                  <a:pt x="442595" y="308610"/>
                  <a:pt x="656590" y="0"/>
                </a:cubicBezTo>
                <a:close/>
                <a:moveTo>
                  <a:pt x="759460" y="719455"/>
                </a:moveTo>
                <a:cubicBezTo>
                  <a:pt x="957580" y="563245"/>
                  <a:pt x="1143635" y="373380"/>
                  <a:pt x="1329055" y="139065"/>
                </a:cubicBezTo>
                <a:cubicBezTo>
                  <a:pt x="1365885" y="92710"/>
                  <a:pt x="1400810" y="45720"/>
                  <a:pt x="1435100" y="0"/>
                </a:cubicBezTo>
                <a:lnTo>
                  <a:pt x="1430655" y="0"/>
                </a:lnTo>
                <a:cubicBezTo>
                  <a:pt x="1397635" y="45085"/>
                  <a:pt x="1362710" y="90805"/>
                  <a:pt x="1326515" y="136525"/>
                </a:cubicBezTo>
                <a:cubicBezTo>
                  <a:pt x="1141730" y="370205"/>
                  <a:pt x="955675" y="560070"/>
                  <a:pt x="758190" y="715645"/>
                </a:cubicBezTo>
                <a:cubicBezTo>
                  <a:pt x="438785" y="967740"/>
                  <a:pt x="190500" y="1238885"/>
                  <a:pt x="1270" y="1471295"/>
                </a:cubicBezTo>
                <a:lnTo>
                  <a:pt x="1270" y="1477010"/>
                </a:lnTo>
                <a:cubicBezTo>
                  <a:pt x="189865" y="1244600"/>
                  <a:pt x="438785" y="972185"/>
                  <a:pt x="759460" y="719455"/>
                </a:cubicBezTo>
                <a:close/>
                <a:moveTo>
                  <a:pt x="612775" y="735330"/>
                </a:moveTo>
                <a:cubicBezTo>
                  <a:pt x="857885" y="502285"/>
                  <a:pt x="1064260" y="241300"/>
                  <a:pt x="1241425" y="0"/>
                </a:cubicBezTo>
                <a:lnTo>
                  <a:pt x="1236980" y="0"/>
                </a:lnTo>
                <a:cubicBezTo>
                  <a:pt x="1060450" y="240665"/>
                  <a:pt x="854075" y="501015"/>
                  <a:pt x="610235" y="732790"/>
                </a:cubicBezTo>
                <a:cubicBezTo>
                  <a:pt x="374650" y="956945"/>
                  <a:pt x="171450" y="1183640"/>
                  <a:pt x="635" y="1386205"/>
                </a:cubicBezTo>
                <a:lnTo>
                  <a:pt x="635" y="1391920"/>
                </a:lnTo>
                <a:cubicBezTo>
                  <a:pt x="172085" y="1188720"/>
                  <a:pt x="375920" y="960755"/>
                  <a:pt x="612775" y="735330"/>
                </a:cubicBezTo>
                <a:close/>
                <a:moveTo>
                  <a:pt x="855345" y="0"/>
                </a:moveTo>
                <a:lnTo>
                  <a:pt x="846455" y="0"/>
                </a:lnTo>
                <a:cubicBezTo>
                  <a:pt x="830580" y="21590"/>
                  <a:pt x="815975" y="41910"/>
                  <a:pt x="799465" y="64770"/>
                </a:cubicBezTo>
                <a:cubicBezTo>
                  <a:pt x="548005" y="409575"/>
                  <a:pt x="299720" y="803910"/>
                  <a:pt x="38100" y="1149985"/>
                </a:cubicBezTo>
                <a:cubicBezTo>
                  <a:pt x="31750" y="1160780"/>
                  <a:pt x="13970" y="1180465"/>
                  <a:pt x="635" y="1198245"/>
                </a:cubicBezTo>
                <a:lnTo>
                  <a:pt x="635" y="1209675"/>
                </a:lnTo>
                <a:cubicBezTo>
                  <a:pt x="107315" y="1076960"/>
                  <a:pt x="223520" y="908050"/>
                  <a:pt x="326390" y="760095"/>
                </a:cubicBezTo>
                <a:cubicBezTo>
                  <a:pt x="502285" y="501650"/>
                  <a:pt x="683895" y="234950"/>
                  <a:pt x="855345" y="0"/>
                </a:cubicBezTo>
                <a:close/>
                <a:moveTo>
                  <a:pt x="563880" y="634365"/>
                </a:moveTo>
                <a:cubicBezTo>
                  <a:pt x="735965" y="422910"/>
                  <a:pt x="905510" y="198120"/>
                  <a:pt x="1045845" y="0"/>
                </a:cubicBezTo>
                <a:lnTo>
                  <a:pt x="1045210" y="0"/>
                </a:lnTo>
                <a:cubicBezTo>
                  <a:pt x="947420" y="123190"/>
                  <a:pt x="851535" y="266065"/>
                  <a:pt x="744220" y="401320"/>
                </a:cubicBezTo>
                <a:cubicBezTo>
                  <a:pt x="508000" y="713105"/>
                  <a:pt x="225425" y="1017270"/>
                  <a:pt x="635" y="1303020"/>
                </a:cubicBezTo>
                <a:lnTo>
                  <a:pt x="635" y="1306830"/>
                </a:lnTo>
                <a:cubicBezTo>
                  <a:pt x="8255" y="1296670"/>
                  <a:pt x="17145" y="1285240"/>
                  <a:pt x="24130" y="1277620"/>
                </a:cubicBezTo>
                <a:cubicBezTo>
                  <a:pt x="185420" y="1081405"/>
                  <a:pt x="381000" y="852805"/>
                  <a:pt x="563880" y="634365"/>
                </a:cubicBezTo>
                <a:close/>
                <a:moveTo>
                  <a:pt x="2540635" y="1373505"/>
                </a:moveTo>
                <a:cubicBezTo>
                  <a:pt x="2382520" y="1537970"/>
                  <a:pt x="2374265" y="1750695"/>
                  <a:pt x="2455545" y="1936750"/>
                </a:cubicBezTo>
                <a:cubicBezTo>
                  <a:pt x="2456815" y="1939290"/>
                  <a:pt x="2458720" y="1943735"/>
                  <a:pt x="2459990" y="1947545"/>
                </a:cubicBezTo>
                <a:lnTo>
                  <a:pt x="2464435" y="1947545"/>
                </a:lnTo>
                <a:cubicBezTo>
                  <a:pt x="2364105" y="1730375"/>
                  <a:pt x="2388870" y="1483995"/>
                  <a:pt x="2612390" y="1313815"/>
                </a:cubicBezTo>
                <a:cubicBezTo>
                  <a:pt x="2731135" y="1228725"/>
                  <a:pt x="2886710" y="1154430"/>
                  <a:pt x="2995930" y="1080770"/>
                </a:cubicBezTo>
                <a:cubicBezTo>
                  <a:pt x="3190875" y="956310"/>
                  <a:pt x="3353435" y="830580"/>
                  <a:pt x="3463290" y="632460"/>
                </a:cubicBezTo>
                <a:lnTo>
                  <a:pt x="3463290" y="624840"/>
                </a:lnTo>
                <a:cubicBezTo>
                  <a:pt x="3428365" y="688975"/>
                  <a:pt x="3386455" y="748030"/>
                  <a:pt x="3336290" y="803275"/>
                </a:cubicBezTo>
                <a:cubicBezTo>
                  <a:pt x="3049905" y="1111250"/>
                  <a:pt x="2685415" y="1214120"/>
                  <a:pt x="2540635" y="1373505"/>
                </a:cubicBezTo>
                <a:close/>
                <a:moveTo>
                  <a:pt x="2907665" y="1531620"/>
                </a:moveTo>
                <a:cubicBezTo>
                  <a:pt x="2700020" y="1682115"/>
                  <a:pt x="2793365" y="1897380"/>
                  <a:pt x="2825750" y="1948180"/>
                </a:cubicBezTo>
                <a:lnTo>
                  <a:pt x="2831465" y="1948180"/>
                </a:lnTo>
                <a:cubicBezTo>
                  <a:pt x="2828290" y="1942465"/>
                  <a:pt x="2823845" y="1934210"/>
                  <a:pt x="2816860" y="1922780"/>
                </a:cubicBezTo>
                <a:cubicBezTo>
                  <a:pt x="2732405" y="1743075"/>
                  <a:pt x="2785745" y="1570990"/>
                  <a:pt x="3034030" y="1465580"/>
                </a:cubicBezTo>
                <a:cubicBezTo>
                  <a:pt x="3170555" y="1397635"/>
                  <a:pt x="3353435" y="1322070"/>
                  <a:pt x="3463290" y="1242695"/>
                </a:cubicBezTo>
                <a:lnTo>
                  <a:pt x="3463290" y="1238250"/>
                </a:lnTo>
                <a:cubicBezTo>
                  <a:pt x="3436620" y="1257300"/>
                  <a:pt x="3406775" y="1276350"/>
                  <a:pt x="3374390" y="1294130"/>
                </a:cubicBezTo>
                <a:cubicBezTo>
                  <a:pt x="3253105" y="1364615"/>
                  <a:pt x="2983865" y="1474470"/>
                  <a:pt x="2907665" y="1531620"/>
                </a:cubicBezTo>
                <a:close/>
                <a:moveTo>
                  <a:pt x="2820670" y="1483360"/>
                </a:moveTo>
                <a:cubicBezTo>
                  <a:pt x="2722245" y="1559560"/>
                  <a:pt x="2661920" y="1672590"/>
                  <a:pt x="2687320" y="1819910"/>
                </a:cubicBezTo>
                <a:cubicBezTo>
                  <a:pt x="2689860" y="1845310"/>
                  <a:pt x="2714625" y="1918970"/>
                  <a:pt x="2732405" y="1948180"/>
                </a:cubicBezTo>
                <a:lnTo>
                  <a:pt x="2741930" y="1948180"/>
                </a:lnTo>
                <a:cubicBezTo>
                  <a:pt x="2737485" y="1941195"/>
                  <a:pt x="2731770" y="1932940"/>
                  <a:pt x="2731135" y="1928495"/>
                </a:cubicBezTo>
                <a:cubicBezTo>
                  <a:pt x="2653665" y="1769110"/>
                  <a:pt x="2678430" y="1591945"/>
                  <a:pt x="2842260" y="1477010"/>
                </a:cubicBezTo>
                <a:cubicBezTo>
                  <a:pt x="2865120" y="1460500"/>
                  <a:pt x="2892425" y="1444625"/>
                  <a:pt x="2917825" y="1431925"/>
                </a:cubicBezTo>
                <a:cubicBezTo>
                  <a:pt x="3105150" y="1332865"/>
                  <a:pt x="3338830" y="1227455"/>
                  <a:pt x="3463925" y="1107440"/>
                </a:cubicBezTo>
                <a:lnTo>
                  <a:pt x="3463925" y="1096645"/>
                </a:lnTo>
                <a:cubicBezTo>
                  <a:pt x="3362325" y="1195705"/>
                  <a:pt x="3216910" y="1270000"/>
                  <a:pt x="3039110" y="1360805"/>
                </a:cubicBezTo>
                <a:cubicBezTo>
                  <a:pt x="2972435" y="1396365"/>
                  <a:pt x="2891155" y="1429385"/>
                  <a:pt x="2820670" y="1483360"/>
                </a:cubicBezTo>
                <a:close/>
                <a:moveTo>
                  <a:pt x="2917825" y="1948180"/>
                </a:moveTo>
                <a:lnTo>
                  <a:pt x="2921000" y="1948180"/>
                </a:lnTo>
                <a:cubicBezTo>
                  <a:pt x="2914650" y="1937385"/>
                  <a:pt x="2904490" y="1924050"/>
                  <a:pt x="2899410" y="1908810"/>
                </a:cubicBezTo>
                <a:cubicBezTo>
                  <a:pt x="2835910" y="1767840"/>
                  <a:pt x="2889885" y="1662430"/>
                  <a:pt x="2976880" y="1595755"/>
                </a:cubicBezTo>
                <a:cubicBezTo>
                  <a:pt x="3018155" y="1562735"/>
                  <a:pt x="3078480" y="1538605"/>
                  <a:pt x="3134995" y="1513205"/>
                </a:cubicBezTo>
                <a:cubicBezTo>
                  <a:pt x="3239135" y="1466215"/>
                  <a:pt x="3364230" y="1421765"/>
                  <a:pt x="3463290" y="1372235"/>
                </a:cubicBezTo>
                <a:lnTo>
                  <a:pt x="3463290" y="1367790"/>
                </a:lnTo>
                <a:cubicBezTo>
                  <a:pt x="3329940" y="1433830"/>
                  <a:pt x="3184525" y="1481455"/>
                  <a:pt x="3039745" y="1552575"/>
                </a:cubicBezTo>
                <a:cubicBezTo>
                  <a:pt x="2841625" y="1645920"/>
                  <a:pt x="2837180" y="1830705"/>
                  <a:pt x="2917825" y="1948180"/>
                </a:cubicBezTo>
                <a:close/>
                <a:moveTo>
                  <a:pt x="2715260" y="1457960"/>
                </a:moveTo>
                <a:cubicBezTo>
                  <a:pt x="2561590" y="1600200"/>
                  <a:pt x="2565400" y="1797050"/>
                  <a:pt x="2644140" y="1948180"/>
                </a:cubicBezTo>
                <a:lnTo>
                  <a:pt x="2648585" y="1948180"/>
                </a:lnTo>
                <a:cubicBezTo>
                  <a:pt x="2621915" y="1895475"/>
                  <a:pt x="2595880" y="1831975"/>
                  <a:pt x="2594610" y="1736725"/>
                </a:cubicBezTo>
                <a:cubicBezTo>
                  <a:pt x="2598420" y="1524000"/>
                  <a:pt x="2741930" y="1419860"/>
                  <a:pt x="2914015" y="1334135"/>
                </a:cubicBezTo>
                <a:cubicBezTo>
                  <a:pt x="3155315" y="1201420"/>
                  <a:pt x="3324225" y="1120140"/>
                  <a:pt x="3463290" y="955675"/>
                </a:cubicBezTo>
                <a:lnTo>
                  <a:pt x="3463290" y="950595"/>
                </a:lnTo>
                <a:cubicBezTo>
                  <a:pt x="3447415" y="970280"/>
                  <a:pt x="3430270" y="988695"/>
                  <a:pt x="3411855" y="1007745"/>
                </a:cubicBezTo>
                <a:cubicBezTo>
                  <a:pt x="3192145" y="1221740"/>
                  <a:pt x="2827655" y="1344295"/>
                  <a:pt x="2715260" y="1457960"/>
                </a:cubicBezTo>
                <a:close/>
                <a:moveTo>
                  <a:pt x="3014980" y="1675130"/>
                </a:moveTo>
                <a:cubicBezTo>
                  <a:pt x="2944495" y="1748155"/>
                  <a:pt x="2943860" y="1855470"/>
                  <a:pt x="3003550" y="1948180"/>
                </a:cubicBezTo>
                <a:lnTo>
                  <a:pt x="3007360" y="1948180"/>
                </a:lnTo>
                <a:cubicBezTo>
                  <a:pt x="3006725" y="1947545"/>
                  <a:pt x="3006725" y="1946910"/>
                  <a:pt x="3006725" y="1946910"/>
                </a:cubicBezTo>
                <a:cubicBezTo>
                  <a:pt x="2970530" y="1887855"/>
                  <a:pt x="2952115" y="1826895"/>
                  <a:pt x="2971800" y="1755140"/>
                </a:cubicBezTo>
                <a:cubicBezTo>
                  <a:pt x="3002915" y="1663065"/>
                  <a:pt x="3070860" y="1631950"/>
                  <a:pt x="3152140" y="1597025"/>
                </a:cubicBezTo>
                <a:cubicBezTo>
                  <a:pt x="3268345" y="1547495"/>
                  <a:pt x="3362325" y="1525270"/>
                  <a:pt x="3463290" y="1490345"/>
                </a:cubicBezTo>
                <a:lnTo>
                  <a:pt x="3463290" y="1487170"/>
                </a:lnTo>
                <a:cubicBezTo>
                  <a:pt x="3444240" y="1493520"/>
                  <a:pt x="3424555" y="1499235"/>
                  <a:pt x="3402965" y="1506220"/>
                </a:cubicBezTo>
                <a:cubicBezTo>
                  <a:pt x="3316605" y="1534160"/>
                  <a:pt x="3079750" y="1600835"/>
                  <a:pt x="3014980" y="1675130"/>
                </a:cubicBezTo>
                <a:close/>
                <a:moveTo>
                  <a:pt x="2470785" y="1313815"/>
                </a:moveTo>
                <a:cubicBezTo>
                  <a:pt x="2297430" y="1485900"/>
                  <a:pt x="2273935" y="1714500"/>
                  <a:pt x="2359660" y="1929130"/>
                </a:cubicBezTo>
                <a:cubicBezTo>
                  <a:pt x="2362200" y="1933575"/>
                  <a:pt x="2364740" y="1941195"/>
                  <a:pt x="2367280" y="1947545"/>
                </a:cubicBezTo>
                <a:lnTo>
                  <a:pt x="2371725" y="1947545"/>
                </a:lnTo>
                <a:cubicBezTo>
                  <a:pt x="2264410" y="1700530"/>
                  <a:pt x="2305050" y="1441450"/>
                  <a:pt x="2534920" y="1261745"/>
                </a:cubicBezTo>
                <a:cubicBezTo>
                  <a:pt x="2643505" y="1179195"/>
                  <a:pt x="2784475" y="1111885"/>
                  <a:pt x="2895600" y="1037590"/>
                </a:cubicBezTo>
                <a:cubicBezTo>
                  <a:pt x="3141345" y="879475"/>
                  <a:pt x="3340100" y="721360"/>
                  <a:pt x="3463290" y="458470"/>
                </a:cubicBezTo>
                <a:lnTo>
                  <a:pt x="3463290" y="449580"/>
                </a:lnTo>
                <a:cubicBezTo>
                  <a:pt x="3422650" y="537845"/>
                  <a:pt x="3372485" y="617855"/>
                  <a:pt x="3310255" y="691515"/>
                </a:cubicBezTo>
                <a:cubicBezTo>
                  <a:pt x="3001645" y="1042035"/>
                  <a:pt x="2629535" y="1146810"/>
                  <a:pt x="2470785" y="1313815"/>
                </a:cubicBezTo>
                <a:close/>
                <a:moveTo>
                  <a:pt x="3257550" y="466725"/>
                </a:moveTo>
                <a:cubicBezTo>
                  <a:pt x="2946400" y="879475"/>
                  <a:pt x="2429510" y="1056005"/>
                  <a:pt x="2287905" y="1238885"/>
                </a:cubicBezTo>
                <a:cubicBezTo>
                  <a:pt x="2027555" y="1522095"/>
                  <a:pt x="2150110" y="1882140"/>
                  <a:pt x="2181860" y="1948180"/>
                </a:cubicBezTo>
                <a:lnTo>
                  <a:pt x="2186305" y="1948180"/>
                </a:lnTo>
                <a:cubicBezTo>
                  <a:pt x="2184400" y="1942465"/>
                  <a:pt x="2180590" y="1933575"/>
                  <a:pt x="2175510" y="1922145"/>
                </a:cubicBezTo>
                <a:cubicBezTo>
                  <a:pt x="2065020" y="1608455"/>
                  <a:pt x="2151380" y="1334770"/>
                  <a:pt x="2395220" y="1144905"/>
                </a:cubicBezTo>
                <a:cubicBezTo>
                  <a:pt x="2531745" y="1044575"/>
                  <a:pt x="2715895" y="949325"/>
                  <a:pt x="2842895" y="854710"/>
                </a:cubicBezTo>
                <a:cubicBezTo>
                  <a:pt x="3132455" y="650240"/>
                  <a:pt x="3339465" y="438785"/>
                  <a:pt x="3463290" y="83820"/>
                </a:cubicBezTo>
                <a:lnTo>
                  <a:pt x="3463290" y="73025"/>
                </a:lnTo>
                <a:cubicBezTo>
                  <a:pt x="3412490" y="222885"/>
                  <a:pt x="3344545" y="351155"/>
                  <a:pt x="3257550" y="466725"/>
                </a:cubicBezTo>
                <a:close/>
                <a:moveTo>
                  <a:pt x="2416810" y="1236980"/>
                </a:moveTo>
                <a:cubicBezTo>
                  <a:pt x="2195830" y="1435100"/>
                  <a:pt x="2171700" y="1710690"/>
                  <a:pt x="2273300" y="1948180"/>
                </a:cubicBezTo>
                <a:lnTo>
                  <a:pt x="2280285" y="1948180"/>
                </a:lnTo>
                <a:cubicBezTo>
                  <a:pt x="2278380" y="1944370"/>
                  <a:pt x="2277110" y="1939925"/>
                  <a:pt x="2275205" y="1936115"/>
                </a:cubicBezTo>
                <a:cubicBezTo>
                  <a:pt x="2186305" y="1708150"/>
                  <a:pt x="2199005" y="1455420"/>
                  <a:pt x="2409190" y="1254125"/>
                </a:cubicBezTo>
                <a:cubicBezTo>
                  <a:pt x="2489200" y="1174115"/>
                  <a:pt x="2619375" y="1107440"/>
                  <a:pt x="2705100" y="1053465"/>
                </a:cubicBezTo>
                <a:cubicBezTo>
                  <a:pt x="3074035" y="827405"/>
                  <a:pt x="3319780" y="632460"/>
                  <a:pt x="3463290" y="280670"/>
                </a:cubicBezTo>
                <a:lnTo>
                  <a:pt x="3463290" y="260985"/>
                </a:lnTo>
                <a:cubicBezTo>
                  <a:pt x="3417570" y="379730"/>
                  <a:pt x="3357880" y="483235"/>
                  <a:pt x="3282315" y="578485"/>
                </a:cubicBezTo>
                <a:cubicBezTo>
                  <a:pt x="2980690" y="946785"/>
                  <a:pt x="2578100" y="1082675"/>
                  <a:pt x="2416810" y="1236980"/>
                </a:cubicBezTo>
                <a:close/>
                <a:moveTo>
                  <a:pt x="3053080" y="1811655"/>
                </a:moveTo>
                <a:cubicBezTo>
                  <a:pt x="3047365" y="1859280"/>
                  <a:pt x="3064510" y="1908175"/>
                  <a:pt x="3091180" y="1948180"/>
                </a:cubicBezTo>
                <a:lnTo>
                  <a:pt x="3095625" y="1948180"/>
                </a:lnTo>
                <a:cubicBezTo>
                  <a:pt x="3068955" y="1908810"/>
                  <a:pt x="3051175" y="1859915"/>
                  <a:pt x="3056890" y="1812290"/>
                </a:cubicBezTo>
                <a:cubicBezTo>
                  <a:pt x="3063875" y="1752600"/>
                  <a:pt x="3105150" y="1705610"/>
                  <a:pt x="3175635" y="1676400"/>
                </a:cubicBezTo>
                <a:cubicBezTo>
                  <a:pt x="3279140" y="1633855"/>
                  <a:pt x="3380740" y="1612900"/>
                  <a:pt x="3463925" y="1600200"/>
                </a:cubicBezTo>
                <a:lnTo>
                  <a:pt x="3463925" y="1596390"/>
                </a:lnTo>
                <a:cubicBezTo>
                  <a:pt x="3380740" y="1609090"/>
                  <a:pt x="3278505" y="1630045"/>
                  <a:pt x="3174365" y="1673225"/>
                </a:cubicBezTo>
                <a:cubicBezTo>
                  <a:pt x="3082925" y="1710690"/>
                  <a:pt x="3057525" y="1769110"/>
                  <a:pt x="3053080" y="1811655"/>
                </a:cubicBezTo>
                <a:close/>
                <a:moveTo>
                  <a:pt x="2623185" y="1420495"/>
                </a:moveTo>
                <a:cubicBezTo>
                  <a:pt x="2489835" y="1554480"/>
                  <a:pt x="2463165" y="1743075"/>
                  <a:pt x="2542540" y="1926590"/>
                </a:cubicBezTo>
                <a:cubicBezTo>
                  <a:pt x="2545080" y="1931035"/>
                  <a:pt x="2548255" y="1940560"/>
                  <a:pt x="2552065" y="1948180"/>
                </a:cubicBezTo>
                <a:lnTo>
                  <a:pt x="2556510" y="1948180"/>
                </a:lnTo>
                <a:cubicBezTo>
                  <a:pt x="2446020" y="1712595"/>
                  <a:pt x="2505075" y="1492250"/>
                  <a:pt x="2712085" y="1351280"/>
                </a:cubicBezTo>
                <a:cubicBezTo>
                  <a:pt x="2986405" y="1187450"/>
                  <a:pt x="3190240" y="1092835"/>
                  <a:pt x="3353435" y="931545"/>
                </a:cubicBezTo>
                <a:cubicBezTo>
                  <a:pt x="3387090" y="899160"/>
                  <a:pt x="3435985" y="841375"/>
                  <a:pt x="3463290" y="800735"/>
                </a:cubicBezTo>
                <a:lnTo>
                  <a:pt x="3463290" y="793115"/>
                </a:lnTo>
                <a:cubicBezTo>
                  <a:pt x="3435985" y="835025"/>
                  <a:pt x="3404235" y="874395"/>
                  <a:pt x="3367405" y="911860"/>
                </a:cubicBezTo>
                <a:cubicBezTo>
                  <a:pt x="3105785" y="1174750"/>
                  <a:pt x="2753360" y="1279525"/>
                  <a:pt x="2623185" y="1420495"/>
                </a:cubicBezTo>
                <a:close/>
                <a:moveTo>
                  <a:pt x="1972310" y="828040"/>
                </a:moveTo>
                <a:cubicBezTo>
                  <a:pt x="2436495" y="657860"/>
                  <a:pt x="2807970" y="466725"/>
                  <a:pt x="3048635" y="86360"/>
                </a:cubicBezTo>
                <a:cubicBezTo>
                  <a:pt x="3065145" y="59055"/>
                  <a:pt x="3082290" y="29210"/>
                  <a:pt x="3096895" y="0"/>
                </a:cubicBezTo>
                <a:lnTo>
                  <a:pt x="3093085" y="0"/>
                </a:lnTo>
                <a:cubicBezTo>
                  <a:pt x="2957830" y="265430"/>
                  <a:pt x="2732405" y="455930"/>
                  <a:pt x="2500630" y="588645"/>
                </a:cubicBezTo>
                <a:cubicBezTo>
                  <a:pt x="2256155" y="735965"/>
                  <a:pt x="1951355" y="813435"/>
                  <a:pt x="1774190" y="919480"/>
                </a:cubicBezTo>
                <a:cubicBezTo>
                  <a:pt x="1456055" y="1096645"/>
                  <a:pt x="1190625" y="1390650"/>
                  <a:pt x="1158240" y="1818005"/>
                </a:cubicBezTo>
                <a:cubicBezTo>
                  <a:pt x="1154430" y="1866900"/>
                  <a:pt x="1155065" y="1910080"/>
                  <a:pt x="1156970" y="1947545"/>
                </a:cubicBezTo>
                <a:lnTo>
                  <a:pt x="1160145" y="1947545"/>
                </a:lnTo>
                <a:cubicBezTo>
                  <a:pt x="1158240" y="1858010"/>
                  <a:pt x="1160145" y="1727200"/>
                  <a:pt x="1205865" y="1583690"/>
                </a:cubicBezTo>
                <a:cubicBezTo>
                  <a:pt x="1322070" y="1214120"/>
                  <a:pt x="1614170" y="977265"/>
                  <a:pt x="1972310" y="828040"/>
                </a:cubicBezTo>
                <a:close/>
                <a:moveTo>
                  <a:pt x="1971040" y="947420"/>
                </a:moveTo>
                <a:cubicBezTo>
                  <a:pt x="2067560" y="890905"/>
                  <a:pt x="2186940" y="847090"/>
                  <a:pt x="2293620" y="798195"/>
                </a:cubicBezTo>
                <a:cubicBezTo>
                  <a:pt x="2665730" y="626745"/>
                  <a:pt x="2989580" y="395605"/>
                  <a:pt x="3168650" y="33020"/>
                </a:cubicBezTo>
                <a:cubicBezTo>
                  <a:pt x="3176270" y="17780"/>
                  <a:pt x="3181350" y="6985"/>
                  <a:pt x="3184525" y="0"/>
                </a:cubicBezTo>
                <a:lnTo>
                  <a:pt x="3180715" y="0"/>
                </a:lnTo>
                <a:cubicBezTo>
                  <a:pt x="3176905" y="6985"/>
                  <a:pt x="3171825" y="17780"/>
                  <a:pt x="3166110" y="30480"/>
                </a:cubicBezTo>
                <a:cubicBezTo>
                  <a:pt x="2983865" y="397510"/>
                  <a:pt x="2661920" y="624205"/>
                  <a:pt x="2289175" y="796290"/>
                </a:cubicBezTo>
                <a:cubicBezTo>
                  <a:pt x="2149475" y="857250"/>
                  <a:pt x="2000250" y="916305"/>
                  <a:pt x="1886585" y="994410"/>
                </a:cubicBezTo>
                <a:cubicBezTo>
                  <a:pt x="1590675" y="1186180"/>
                  <a:pt x="1392555" y="1485900"/>
                  <a:pt x="1412875" y="1878330"/>
                </a:cubicBezTo>
                <a:cubicBezTo>
                  <a:pt x="1414780" y="1894205"/>
                  <a:pt x="1415415" y="1929765"/>
                  <a:pt x="1418590" y="1948180"/>
                </a:cubicBezTo>
                <a:lnTo>
                  <a:pt x="1422400" y="1948180"/>
                </a:lnTo>
                <a:cubicBezTo>
                  <a:pt x="1412240" y="1864360"/>
                  <a:pt x="1408430" y="1748155"/>
                  <a:pt x="1435735" y="1619250"/>
                </a:cubicBezTo>
                <a:cubicBezTo>
                  <a:pt x="1503045" y="1313180"/>
                  <a:pt x="1708150" y="1095375"/>
                  <a:pt x="1971040" y="947420"/>
                </a:cubicBezTo>
                <a:close/>
                <a:moveTo>
                  <a:pt x="1554480" y="1637030"/>
                </a:moveTo>
                <a:cubicBezTo>
                  <a:pt x="1603375" y="1340485"/>
                  <a:pt x="1789430" y="1125855"/>
                  <a:pt x="2037715" y="977265"/>
                </a:cubicBezTo>
                <a:cubicBezTo>
                  <a:pt x="2134235" y="917575"/>
                  <a:pt x="2256790" y="870585"/>
                  <a:pt x="2361565" y="817880"/>
                </a:cubicBezTo>
                <a:cubicBezTo>
                  <a:pt x="2733040" y="634365"/>
                  <a:pt x="3058795" y="388620"/>
                  <a:pt x="3228340" y="4445"/>
                </a:cubicBezTo>
                <a:cubicBezTo>
                  <a:pt x="3229610" y="2540"/>
                  <a:pt x="3230245" y="1270"/>
                  <a:pt x="3230245" y="0"/>
                </a:cubicBezTo>
                <a:lnTo>
                  <a:pt x="3226435" y="0"/>
                </a:lnTo>
                <a:cubicBezTo>
                  <a:pt x="3226435" y="635"/>
                  <a:pt x="3225800" y="1270"/>
                  <a:pt x="3225165" y="1905"/>
                </a:cubicBezTo>
                <a:cubicBezTo>
                  <a:pt x="3078480" y="334010"/>
                  <a:pt x="2821305" y="553085"/>
                  <a:pt x="2538095" y="718820"/>
                </a:cubicBezTo>
                <a:cubicBezTo>
                  <a:pt x="2364740" y="826135"/>
                  <a:pt x="2113915" y="909320"/>
                  <a:pt x="1950720" y="1028700"/>
                </a:cubicBezTo>
                <a:cubicBezTo>
                  <a:pt x="1670685" y="1224280"/>
                  <a:pt x="1504315" y="1520825"/>
                  <a:pt x="1544320" y="1893570"/>
                </a:cubicBezTo>
                <a:cubicBezTo>
                  <a:pt x="1546860" y="1912620"/>
                  <a:pt x="1548765" y="1931670"/>
                  <a:pt x="1551940" y="1947545"/>
                </a:cubicBezTo>
                <a:lnTo>
                  <a:pt x="1555750" y="1947545"/>
                </a:lnTo>
                <a:cubicBezTo>
                  <a:pt x="1542415" y="1866900"/>
                  <a:pt x="1534160" y="1758315"/>
                  <a:pt x="1554480" y="1637030"/>
                </a:cubicBezTo>
                <a:close/>
                <a:moveTo>
                  <a:pt x="2308860" y="741045"/>
                </a:moveTo>
                <a:cubicBezTo>
                  <a:pt x="2716530" y="551180"/>
                  <a:pt x="2980055" y="320040"/>
                  <a:pt x="3135630" y="8890"/>
                </a:cubicBezTo>
                <a:cubicBezTo>
                  <a:pt x="3138170" y="5080"/>
                  <a:pt x="3139440" y="1905"/>
                  <a:pt x="3140075" y="0"/>
                </a:cubicBezTo>
                <a:lnTo>
                  <a:pt x="3135630" y="0"/>
                </a:lnTo>
                <a:cubicBezTo>
                  <a:pt x="3133725" y="4445"/>
                  <a:pt x="3131820" y="8890"/>
                  <a:pt x="3129280" y="13335"/>
                </a:cubicBezTo>
                <a:cubicBezTo>
                  <a:pt x="2797175" y="662940"/>
                  <a:pt x="2082800" y="791210"/>
                  <a:pt x="1854200" y="942340"/>
                </a:cubicBezTo>
                <a:cubicBezTo>
                  <a:pt x="1511935" y="1137920"/>
                  <a:pt x="1272540" y="1458595"/>
                  <a:pt x="1283970" y="1891030"/>
                </a:cubicBezTo>
                <a:cubicBezTo>
                  <a:pt x="1285240" y="1904365"/>
                  <a:pt x="1285240" y="1932305"/>
                  <a:pt x="1287145" y="1947545"/>
                </a:cubicBezTo>
                <a:lnTo>
                  <a:pt x="1290955" y="1947545"/>
                </a:lnTo>
                <a:cubicBezTo>
                  <a:pt x="1283335" y="1860550"/>
                  <a:pt x="1284605" y="1736725"/>
                  <a:pt x="1320165" y="1601470"/>
                </a:cubicBezTo>
                <a:cubicBezTo>
                  <a:pt x="1487805" y="975360"/>
                  <a:pt x="2159000" y="822325"/>
                  <a:pt x="2308860" y="741045"/>
                </a:cubicBezTo>
                <a:close/>
                <a:moveTo>
                  <a:pt x="3157855" y="1948180"/>
                </a:moveTo>
                <a:lnTo>
                  <a:pt x="3164840" y="1948180"/>
                </a:lnTo>
                <a:cubicBezTo>
                  <a:pt x="3150870" y="1920240"/>
                  <a:pt x="3145790" y="1891665"/>
                  <a:pt x="3148965" y="1864995"/>
                </a:cubicBezTo>
                <a:cubicBezTo>
                  <a:pt x="3162300" y="1750060"/>
                  <a:pt x="3377565" y="1731645"/>
                  <a:pt x="3463290" y="1729740"/>
                </a:cubicBezTo>
                <a:lnTo>
                  <a:pt x="3463290" y="1722120"/>
                </a:lnTo>
                <a:cubicBezTo>
                  <a:pt x="3398520" y="1722755"/>
                  <a:pt x="3283585" y="1733550"/>
                  <a:pt x="3201035" y="1779270"/>
                </a:cubicBezTo>
                <a:cubicBezTo>
                  <a:pt x="3138170" y="1816735"/>
                  <a:pt x="3125470" y="1889760"/>
                  <a:pt x="3157855" y="1948180"/>
                </a:cubicBezTo>
                <a:close/>
                <a:moveTo>
                  <a:pt x="1674495" y="1654175"/>
                </a:moveTo>
                <a:cubicBezTo>
                  <a:pt x="1689735" y="1514475"/>
                  <a:pt x="1738630" y="1386205"/>
                  <a:pt x="1819910" y="1272540"/>
                </a:cubicBezTo>
                <a:cubicBezTo>
                  <a:pt x="1921510" y="1130300"/>
                  <a:pt x="2073275" y="1010920"/>
                  <a:pt x="2272665" y="916940"/>
                </a:cubicBezTo>
                <a:cubicBezTo>
                  <a:pt x="2694940" y="716915"/>
                  <a:pt x="2974340" y="501015"/>
                  <a:pt x="3150870" y="236855"/>
                </a:cubicBezTo>
                <a:cubicBezTo>
                  <a:pt x="3200400" y="163195"/>
                  <a:pt x="3242945" y="84455"/>
                  <a:pt x="3278505" y="0"/>
                </a:cubicBezTo>
                <a:lnTo>
                  <a:pt x="3270885" y="0"/>
                </a:lnTo>
                <a:cubicBezTo>
                  <a:pt x="3235325" y="83185"/>
                  <a:pt x="3194050" y="160655"/>
                  <a:pt x="3145155" y="233045"/>
                </a:cubicBezTo>
                <a:cubicBezTo>
                  <a:pt x="2968625" y="495935"/>
                  <a:pt x="2690495" y="711200"/>
                  <a:pt x="2269490" y="910590"/>
                </a:cubicBezTo>
                <a:cubicBezTo>
                  <a:pt x="2069465" y="1004570"/>
                  <a:pt x="1915795" y="1125220"/>
                  <a:pt x="1814195" y="1268730"/>
                </a:cubicBezTo>
                <a:cubicBezTo>
                  <a:pt x="1732280" y="1383665"/>
                  <a:pt x="1683385" y="1513205"/>
                  <a:pt x="1668145" y="1654175"/>
                </a:cubicBezTo>
                <a:cubicBezTo>
                  <a:pt x="1655445" y="1767840"/>
                  <a:pt x="1667510" y="1871345"/>
                  <a:pt x="1684020" y="1948180"/>
                </a:cubicBezTo>
                <a:lnTo>
                  <a:pt x="1691640" y="1948180"/>
                </a:lnTo>
                <a:cubicBezTo>
                  <a:pt x="1674495" y="1871345"/>
                  <a:pt x="1661795" y="1768475"/>
                  <a:pt x="1674495" y="1654175"/>
                </a:cubicBezTo>
                <a:close/>
                <a:moveTo>
                  <a:pt x="3234690" y="1948180"/>
                </a:moveTo>
                <a:lnTo>
                  <a:pt x="3238500" y="1948180"/>
                </a:lnTo>
                <a:cubicBezTo>
                  <a:pt x="3252470" y="1883410"/>
                  <a:pt x="3350260" y="1873885"/>
                  <a:pt x="3408680" y="1871980"/>
                </a:cubicBezTo>
                <a:cubicBezTo>
                  <a:pt x="3427095" y="1871980"/>
                  <a:pt x="3445510" y="1872615"/>
                  <a:pt x="3463925" y="1874520"/>
                </a:cubicBezTo>
                <a:lnTo>
                  <a:pt x="3463925" y="1870710"/>
                </a:lnTo>
                <a:cubicBezTo>
                  <a:pt x="3383280" y="1862455"/>
                  <a:pt x="3248025" y="1872615"/>
                  <a:pt x="3234690" y="1948180"/>
                </a:cubicBezTo>
                <a:close/>
                <a:moveTo>
                  <a:pt x="2327275" y="1084580"/>
                </a:moveTo>
                <a:cubicBezTo>
                  <a:pt x="2418715" y="1014095"/>
                  <a:pt x="2551430" y="943610"/>
                  <a:pt x="2642870" y="881380"/>
                </a:cubicBezTo>
                <a:cubicBezTo>
                  <a:pt x="2943860" y="686435"/>
                  <a:pt x="3207385" y="466725"/>
                  <a:pt x="3366135" y="136525"/>
                </a:cubicBezTo>
                <a:cubicBezTo>
                  <a:pt x="3387090" y="92710"/>
                  <a:pt x="3406775" y="47625"/>
                  <a:pt x="3424555" y="0"/>
                </a:cubicBezTo>
                <a:lnTo>
                  <a:pt x="3421380" y="0"/>
                </a:lnTo>
                <a:cubicBezTo>
                  <a:pt x="3363595" y="139700"/>
                  <a:pt x="3313430" y="241935"/>
                  <a:pt x="3231515" y="354330"/>
                </a:cubicBezTo>
                <a:cubicBezTo>
                  <a:pt x="2921000" y="781685"/>
                  <a:pt x="2419985" y="979170"/>
                  <a:pt x="2270760" y="1127125"/>
                </a:cubicBezTo>
                <a:cubicBezTo>
                  <a:pt x="2017395" y="1350010"/>
                  <a:pt x="1978660" y="1672590"/>
                  <a:pt x="2089785" y="1948180"/>
                </a:cubicBezTo>
                <a:lnTo>
                  <a:pt x="2092325" y="1948180"/>
                </a:lnTo>
                <a:cubicBezTo>
                  <a:pt x="2087880" y="1934210"/>
                  <a:pt x="2078990" y="1915795"/>
                  <a:pt x="2076450" y="1904365"/>
                </a:cubicBezTo>
                <a:cubicBezTo>
                  <a:pt x="1978660" y="1590675"/>
                  <a:pt x="2051050" y="1298575"/>
                  <a:pt x="2327275" y="1084580"/>
                </a:cubicBezTo>
                <a:close/>
                <a:moveTo>
                  <a:pt x="1792605" y="1671955"/>
                </a:moveTo>
                <a:cubicBezTo>
                  <a:pt x="1808480" y="1379855"/>
                  <a:pt x="1968500" y="1165860"/>
                  <a:pt x="2209800" y="1012825"/>
                </a:cubicBezTo>
                <a:cubicBezTo>
                  <a:pt x="2237740" y="995045"/>
                  <a:pt x="2266950" y="977900"/>
                  <a:pt x="2298065" y="961390"/>
                </a:cubicBezTo>
                <a:cubicBezTo>
                  <a:pt x="2527935" y="845185"/>
                  <a:pt x="2729230" y="721360"/>
                  <a:pt x="2878455" y="596900"/>
                </a:cubicBezTo>
                <a:cubicBezTo>
                  <a:pt x="3065145" y="441960"/>
                  <a:pt x="3227705" y="247650"/>
                  <a:pt x="3322955" y="635"/>
                </a:cubicBezTo>
                <a:lnTo>
                  <a:pt x="3320415" y="635"/>
                </a:lnTo>
                <a:cubicBezTo>
                  <a:pt x="3312795" y="18415"/>
                  <a:pt x="3305810" y="35560"/>
                  <a:pt x="3298190" y="52705"/>
                </a:cubicBezTo>
                <a:cubicBezTo>
                  <a:pt x="3018155" y="677545"/>
                  <a:pt x="2368550" y="890270"/>
                  <a:pt x="2169160" y="1035685"/>
                </a:cubicBezTo>
                <a:cubicBezTo>
                  <a:pt x="1931035" y="1199515"/>
                  <a:pt x="1776095" y="1435100"/>
                  <a:pt x="1789430" y="1753870"/>
                </a:cubicBezTo>
                <a:cubicBezTo>
                  <a:pt x="1792605" y="1828165"/>
                  <a:pt x="1805305" y="1894205"/>
                  <a:pt x="1819275" y="1948180"/>
                </a:cubicBezTo>
                <a:lnTo>
                  <a:pt x="1822450" y="1948180"/>
                </a:lnTo>
                <a:cubicBezTo>
                  <a:pt x="1805940" y="1875790"/>
                  <a:pt x="1786255" y="1778635"/>
                  <a:pt x="1792605" y="1671955"/>
                </a:cubicBezTo>
                <a:close/>
                <a:moveTo>
                  <a:pt x="2221865" y="1081405"/>
                </a:moveTo>
                <a:cubicBezTo>
                  <a:pt x="2267585" y="1045845"/>
                  <a:pt x="2317750" y="1012825"/>
                  <a:pt x="2373630" y="981710"/>
                </a:cubicBezTo>
                <a:cubicBezTo>
                  <a:pt x="2930525" y="671830"/>
                  <a:pt x="3201670" y="422910"/>
                  <a:pt x="3371850" y="4445"/>
                </a:cubicBezTo>
                <a:cubicBezTo>
                  <a:pt x="3372485" y="2540"/>
                  <a:pt x="3373120" y="1270"/>
                  <a:pt x="3373755" y="0"/>
                </a:cubicBezTo>
                <a:lnTo>
                  <a:pt x="3369310" y="0"/>
                </a:lnTo>
                <a:cubicBezTo>
                  <a:pt x="3368675" y="1270"/>
                  <a:pt x="3368040" y="3175"/>
                  <a:pt x="3367405" y="4445"/>
                </a:cubicBezTo>
                <a:cubicBezTo>
                  <a:pt x="3084830" y="725170"/>
                  <a:pt x="2369185" y="915035"/>
                  <a:pt x="2157095" y="1131570"/>
                </a:cubicBezTo>
                <a:cubicBezTo>
                  <a:pt x="1911350" y="1354455"/>
                  <a:pt x="1860550" y="1665605"/>
                  <a:pt x="1953895" y="1948180"/>
                </a:cubicBezTo>
                <a:lnTo>
                  <a:pt x="1956435" y="1948180"/>
                </a:lnTo>
                <a:cubicBezTo>
                  <a:pt x="1951990" y="1934210"/>
                  <a:pt x="1947545" y="1918970"/>
                  <a:pt x="1943735" y="1903095"/>
                </a:cubicBezTo>
                <a:cubicBezTo>
                  <a:pt x="1861820" y="1584325"/>
                  <a:pt x="1948815" y="1292860"/>
                  <a:pt x="2221865" y="1081405"/>
                </a:cubicBezTo>
                <a:close/>
              </a:path>
            </a:pathLst>
          </a:custGeom>
          <a:gradFill>
            <a:gsLst>
              <a:gs pos="0">
                <a:srgbClr val="ECF7EB">
                  <a:alpha val="15080"/>
                </a:srgbClr>
              </a:gs>
              <a:gs pos="100000">
                <a:srgbClr val="C7E6D9">
                  <a:alpha val="150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3"/>
                </a:solidFill>
              </a:defRPr>
            </a:lvl1pPr>
            <a:lvl2pPr lvl="1" rtl="0">
              <a:buNone/>
              <a:defRPr>
                <a:solidFill>
                  <a:schemeClr val="accent3"/>
                </a:solidFill>
              </a:defRPr>
            </a:lvl2pPr>
            <a:lvl3pPr lvl="2" rtl="0">
              <a:buNone/>
              <a:defRPr>
                <a:solidFill>
                  <a:schemeClr val="accent3"/>
                </a:solidFill>
              </a:defRPr>
            </a:lvl3pPr>
            <a:lvl4pPr lvl="3" rtl="0">
              <a:buNone/>
              <a:defRPr>
                <a:solidFill>
                  <a:schemeClr val="accent3"/>
                </a:solidFill>
              </a:defRPr>
            </a:lvl4pPr>
            <a:lvl5pPr lvl="4" rtl="0">
              <a:buNone/>
              <a:defRPr>
                <a:solidFill>
                  <a:schemeClr val="accent3"/>
                </a:solidFill>
              </a:defRPr>
            </a:lvl5pPr>
            <a:lvl6pPr lvl="5" rtl="0">
              <a:buNone/>
              <a:defRPr>
                <a:solidFill>
                  <a:schemeClr val="accent3"/>
                </a:solidFill>
              </a:defRPr>
            </a:lvl6pPr>
            <a:lvl7pPr lvl="6" rtl="0">
              <a:buNone/>
              <a:defRPr>
                <a:solidFill>
                  <a:schemeClr val="accent3"/>
                </a:solidFill>
              </a:defRPr>
            </a:lvl7pPr>
            <a:lvl8pPr lvl="7" rtl="0">
              <a:buNone/>
              <a:defRPr>
                <a:solidFill>
                  <a:schemeClr val="accent3"/>
                </a:solidFill>
              </a:defRPr>
            </a:lvl8pPr>
            <a:lvl9pPr lvl="8" rtl="0">
              <a:buNone/>
              <a:defRPr>
                <a:solidFill>
                  <a:schemeClr val="accent3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4"/>
            </a:gs>
            <a:gs pos="18000">
              <a:schemeClr val="accent3"/>
            </a:gs>
            <a:gs pos="100000">
              <a:schemeClr val="accent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  <a:noFill/>
          <a:ln>
            <a:noFill/>
          </a:ln>
          <a:effectLst>
            <a:outerShdw dist="19050" dir="5400000" algn="bl" rotWithShape="0">
              <a:schemeClr val="accent1">
                <a:alpha val="1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4" r:id="rId2"/>
    <p:sldLayoutId id="2147483657" r:id="rId3"/>
    <p:sldLayoutId id="2147483658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png"/><Relationship Id="rId7" Type="http://schemas.microsoft.com/office/2007/relationships/hdphoto" Target="../media/hdphoto3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2.wdp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/>
            </a:gs>
            <a:gs pos="18000">
              <a:schemeClr val="accent2"/>
            </a:gs>
            <a:gs pos="100000">
              <a:schemeClr val="accent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>
            <a:spLocks noGrp="1"/>
          </p:cNvSpPr>
          <p:nvPr>
            <p:ph type="ctrTitle" idx="4294967295"/>
          </p:nvPr>
        </p:nvSpPr>
        <p:spPr>
          <a:xfrm>
            <a:off x="153354" y="198946"/>
            <a:ext cx="4790122" cy="518291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lt2"/>
                </a:solidFill>
                <a:latin typeface="+mn-lt"/>
              </a:rPr>
              <a:t>Programming Project 03 </a:t>
            </a:r>
            <a:endParaRPr sz="3200" dirty="0">
              <a:solidFill>
                <a:schemeClr val="lt2"/>
              </a:solidFill>
              <a:latin typeface="+mn-lt"/>
            </a:endParaRPr>
          </a:p>
        </p:txBody>
      </p:sp>
      <p:sp>
        <p:nvSpPr>
          <p:cNvPr id="132" name="Google Shape;132;p19"/>
          <p:cNvSpPr txBox="1">
            <a:spLocks noGrp="1"/>
          </p:cNvSpPr>
          <p:nvPr>
            <p:ph type="subTitle" idx="4294967295"/>
          </p:nvPr>
        </p:nvSpPr>
        <p:spPr>
          <a:xfrm>
            <a:off x="190916" y="2653768"/>
            <a:ext cx="5243513" cy="201988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latin typeface="+mn-lt"/>
              </a:rPr>
              <a:t>Team Presentation: </a:t>
            </a:r>
          </a:p>
        </p:txBody>
      </p:sp>
      <p:sp>
        <p:nvSpPr>
          <p:cNvPr id="145" name="Google Shape;145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5F7E1BAD-255F-4D14-99F6-2B1C348C96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6116" y="2818767"/>
            <a:ext cx="3136968" cy="2351253"/>
          </a:xfrm>
          <a:prstGeom prst="rect">
            <a:avLst/>
          </a:prstGeom>
        </p:spPr>
      </p:pic>
      <p:sp>
        <p:nvSpPr>
          <p:cNvPr id="20" name="Google Shape;131;p19">
            <a:extLst>
              <a:ext uri="{FF2B5EF4-FFF2-40B4-BE49-F238E27FC236}">
                <a16:creationId xmlns:a16="http://schemas.microsoft.com/office/drawing/2014/main" id="{C9519BAE-4858-41E2-A7B6-5CC92F1AF3A5}"/>
              </a:ext>
            </a:extLst>
          </p:cNvPr>
          <p:cNvSpPr txBox="1">
            <a:spLocks/>
          </p:cNvSpPr>
          <p:nvPr/>
        </p:nvSpPr>
        <p:spPr>
          <a:xfrm>
            <a:off x="614121" y="1188102"/>
            <a:ext cx="7611904" cy="1159800"/>
          </a:xfrm>
          <a:prstGeom prst="rect">
            <a:avLst/>
          </a:prstGeom>
          <a:noFill/>
          <a:ln>
            <a:noFill/>
          </a:ln>
          <a:effectLst>
            <a:outerShdw dist="19050" dir="5400000" algn="bl" rotWithShape="0">
              <a:schemeClr val="accent1">
                <a:alpha val="15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 b="0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 b="0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 b="0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 b="0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 b="0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 b="0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 b="0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 b="0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 b="0" i="0" u="none" strike="noStrike" cap="non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algn="ctr"/>
            <a:r>
              <a:rPr lang="en-US" sz="3600" dirty="0">
                <a:solidFill>
                  <a:schemeClr val="l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Likelihood Protein Identification via k-</a:t>
            </a:r>
            <a:r>
              <a:rPr lang="en-US" sz="3600" dirty="0" err="1">
                <a:solidFill>
                  <a:schemeClr val="l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mer</a:t>
            </a:r>
            <a:r>
              <a:rPr lang="en-US" sz="3600" dirty="0">
                <a:solidFill>
                  <a:schemeClr val="l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Genetic Sequence Assembly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A77F25-FC06-4FF5-BC08-41F2ACB08068}"/>
              </a:ext>
            </a:extLst>
          </p:cNvPr>
          <p:cNvSpPr txBox="1"/>
          <p:nvPr/>
        </p:nvSpPr>
        <p:spPr>
          <a:xfrm>
            <a:off x="7550941" y="76249"/>
            <a:ext cx="2021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lt1"/>
                </a:solidFill>
                <a:latin typeface="+mn-lt"/>
                <a:sym typeface="Titillium Web Light"/>
              </a:rPr>
              <a:t>15-02-2022</a:t>
            </a:r>
          </a:p>
        </p:txBody>
      </p:sp>
      <p:sp>
        <p:nvSpPr>
          <p:cNvPr id="8" name="Google Shape;568;p45">
            <a:extLst>
              <a:ext uri="{FF2B5EF4-FFF2-40B4-BE49-F238E27FC236}">
                <a16:creationId xmlns:a16="http://schemas.microsoft.com/office/drawing/2014/main" id="{F2B39D9F-0DB5-4145-8A26-FC8F8625F61A}"/>
              </a:ext>
            </a:extLst>
          </p:cNvPr>
          <p:cNvSpPr txBox="1"/>
          <p:nvPr/>
        </p:nvSpPr>
        <p:spPr>
          <a:xfrm>
            <a:off x="2433597" y="4440808"/>
            <a:ext cx="1465200" cy="293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latin typeface="+mn-lt"/>
                <a:ea typeface="Titillium Web"/>
                <a:cs typeface="Titillium Web"/>
                <a:sym typeface="Titillium Web"/>
              </a:rPr>
              <a:t>Elena Xerxa</a:t>
            </a:r>
            <a:endParaRPr dirty="0">
              <a:solidFill>
                <a:schemeClr val="lt1"/>
              </a:solidFill>
              <a:latin typeface="+mn-lt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11" name="Picture 10" descr="A person smiling for the camera&#10;&#10;Description automatically generated with low confidence">
            <a:extLst>
              <a:ext uri="{FF2B5EF4-FFF2-40B4-BE49-F238E27FC236}">
                <a16:creationId xmlns:a16="http://schemas.microsoft.com/office/drawing/2014/main" id="{341AB373-91BB-4D96-904B-DD7C3B32AFB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4000"/>
                    </a14:imgEffect>
                    <a14:imgEffect>
                      <a14:colorTemperature colorTemp="2455"/>
                    </a14:imgEffect>
                    <a14:imgEffect>
                      <a14:saturation sat="246000"/>
                    </a14:imgEffect>
                    <a14:imgEffect>
                      <a14:brightnessContrast bright="10000" contrast="86000"/>
                    </a14:imgEffect>
                  </a14:imgLayer>
                </a14:imgProps>
              </a:ext>
            </a:extLst>
          </a:blip>
          <a:srcRect l="5926" t="10620" r="31563" b="9476"/>
          <a:stretch/>
        </p:blipFill>
        <p:spPr>
          <a:xfrm rot="5400000">
            <a:off x="2678225" y="3276905"/>
            <a:ext cx="1028764" cy="986292"/>
          </a:xfrm>
          <a:prstGeom prst="ellipse">
            <a:avLst/>
          </a:prstGeom>
        </p:spPr>
      </p:pic>
      <p:sp>
        <p:nvSpPr>
          <p:cNvPr id="13" name="Google Shape;568;p45">
            <a:extLst>
              <a:ext uri="{FF2B5EF4-FFF2-40B4-BE49-F238E27FC236}">
                <a16:creationId xmlns:a16="http://schemas.microsoft.com/office/drawing/2014/main" id="{4DD21195-B1B7-48A4-B060-BD60912F809D}"/>
              </a:ext>
            </a:extLst>
          </p:cNvPr>
          <p:cNvSpPr txBox="1"/>
          <p:nvPr/>
        </p:nvSpPr>
        <p:spPr>
          <a:xfrm>
            <a:off x="119124" y="4440808"/>
            <a:ext cx="1465200" cy="293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latin typeface="+mn-lt"/>
                <a:ea typeface="Titillium Web"/>
                <a:cs typeface="Titillium Web"/>
                <a:sym typeface="Titillium Web"/>
              </a:rPr>
              <a:t>Faiza</a:t>
            </a:r>
            <a:endParaRPr dirty="0">
              <a:solidFill>
                <a:schemeClr val="lt1"/>
              </a:solidFill>
              <a:latin typeface="+mn-lt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4" name="Google Shape;568;p45">
            <a:extLst>
              <a:ext uri="{FF2B5EF4-FFF2-40B4-BE49-F238E27FC236}">
                <a16:creationId xmlns:a16="http://schemas.microsoft.com/office/drawing/2014/main" id="{06CC7135-EFBB-41F9-87C6-1C14720572E0}"/>
              </a:ext>
            </a:extLst>
          </p:cNvPr>
          <p:cNvSpPr txBox="1"/>
          <p:nvPr/>
        </p:nvSpPr>
        <p:spPr>
          <a:xfrm>
            <a:off x="1276041" y="4440808"/>
            <a:ext cx="1465200" cy="293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latin typeface="+mn-lt"/>
                <a:ea typeface="Titillium Web"/>
                <a:cs typeface="Titillium Web"/>
                <a:sym typeface="Titillium Web"/>
              </a:rPr>
              <a:t>Kriti</a:t>
            </a:r>
            <a:endParaRPr dirty="0">
              <a:solidFill>
                <a:schemeClr val="lt1"/>
              </a:solidFill>
              <a:latin typeface="+mn-lt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5" name="Google Shape;568;p45">
            <a:extLst>
              <a:ext uri="{FF2B5EF4-FFF2-40B4-BE49-F238E27FC236}">
                <a16:creationId xmlns:a16="http://schemas.microsoft.com/office/drawing/2014/main" id="{B9084F05-67ED-4769-AFB4-B599064238C1}"/>
              </a:ext>
            </a:extLst>
          </p:cNvPr>
          <p:cNvSpPr txBox="1"/>
          <p:nvPr/>
        </p:nvSpPr>
        <p:spPr>
          <a:xfrm>
            <a:off x="3619498" y="4440808"/>
            <a:ext cx="1465200" cy="293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latin typeface="+mn-lt"/>
                <a:ea typeface="Titillium Web"/>
                <a:cs typeface="Titillium Web"/>
                <a:sym typeface="Titillium Web"/>
              </a:rPr>
              <a:t>Sarah</a:t>
            </a:r>
            <a:endParaRPr dirty="0">
              <a:solidFill>
                <a:schemeClr val="lt1"/>
              </a:solidFill>
              <a:latin typeface="+mn-lt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2C867C6-DEDC-4788-8017-7F19BAF34969}"/>
              </a:ext>
            </a:extLst>
          </p:cNvPr>
          <p:cNvSpPr/>
          <p:nvPr/>
        </p:nvSpPr>
        <p:spPr>
          <a:xfrm>
            <a:off x="345187" y="3229209"/>
            <a:ext cx="986292" cy="102876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C768CAF-8146-4D8E-A72E-9C6B49F7FAD1}"/>
              </a:ext>
            </a:extLst>
          </p:cNvPr>
          <p:cNvSpPr/>
          <p:nvPr/>
        </p:nvSpPr>
        <p:spPr>
          <a:xfrm>
            <a:off x="1522324" y="3210803"/>
            <a:ext cx="986292" cy="98389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97C48E8-67E8-45E3-A3ED-B4C2FFFAB9A8}"/>
              </a:ext>
            </a:extLst>
          </p:cNvPr>
          <p:cNvSpPr/>
          <p:nvPr/>
        </p:nvSpPr>
        <p:spPr>
          <a:xfrm>
            <a:off x="3876598" y="3255669"/>
            <a:ext cx="986292" cy="98389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2080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lt"/>
              </a:rPr>
              <a:t>3. Protein Prediction</a:t>
            </a:r>
            <a:endParaRPr dirty="0">
              <a:latin typeface="+mn-lt"/>
            </a:endParaRPr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95E38D-CA34-44C8-AB2C-F55E65DBC51E}"/>
              </a:ext>
            </a:extLst>
          </p:cNvPr>
          <p:cNvSpPr txBox="1"/>
          <p:nvPr/>
        </p:nvSpPr>
        <p:spPr>
          <a:xfrm>
            <a:off x="495864" y="1622199"/>
            <a:ext cx="41793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marR="0" lvl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FFCF"/>
              </a:buClr>
              <a:buSzPts val="2400"/>
              <a:tabLst/>
              <a:defRPr/>
            </a:pPr>
            <a:r>
              <a:rPr kumimoji="0" lang="en-US" sz="2000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sym typeface="Titillium Web Light"/>
              </a:rPr>
              <a:t>Get and Download the results</a:t>
            </a:r>
          </a:p>
        </p:txBody>
      </p:sp>
      <p:pic>
        <p:nvPicPr>
          <p:cNvPr id="7" name="Picture 6" descr="Shape&#10;&#10;Description automatically generated with low confidence">
            <a:extLst>
              <a:ext uri="{FF2B5EF4-FFF2-40B4-BE49-F238E27FC236}">
                <a16:creationId xmlns:a16="http://schemas.microsoft.com/office/drawing/2014/main" id="{0580E6F6-29AF-4127-A4D0-02849B4F8E2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18960" y="1551973"/>
            <a:ext cx="435001" cy="4350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DDF46DF-7D28-4392-A2A1-33D002FD5BB1}"/>
              </a:ext>
            </a:extLst>
          </p:cNvPr>
          <p:cNvSpPr txBox="1"/>
          <p:nvPr/>
        </p:nvSpPr>
        <p:spPr>
          <a:xfrm>
            <a:off x="1502378" y="2203161"/>
            <a:ext cx="1836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bg1"/>
              </a:buClr>
            </a:pPr>
            <a:r>
              <a:rPr lang="en-US" sz="1800" dirty="0">
                <a:solidFill>
                  <a:schemeClr val="bg1"/>
                </a:solidFill>
                <a:latin typeface="+mn-lt"/>
                <a:ea typeface="BatangChe" panose="020B0503020000020004" pitchFamily="49" charset="-127"/>
                <a:cs typeface="Aparajita" panose="020B0502040204020203" pitchFamily="18" charset="0"/>
              </a:rPr>
              <a:t>Save html file</a:t>
            </a:r>
            <a:endParaRPr lang="en-US" sz="1800" dirty="0">
              <a:solidFill>
                <a:schemeClr val="bg1"/>
              </a:solidFill>
              <a:latin typeface="+mn-lt"/>
              <a:cs typeface="Aparajita" panose="020B0502040204020203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4C9135-DECC-45AD-B5F6-9B1C0A23C937}"/>
              </a:ext>
            </a:extLst>
          </p:cNvPr>
          <p:cNvSpPr txBox="1"/>
          <p:nvPr/>
        </p:nvSpPr>
        <p:spPr>
          <a:xfrm>
            <a:off x="5069733" y="2240172"/>
            <a:ext cx="1836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bg1"/>
              </a:buClr>
            </a:pPr>
            <a:r>
              <a:rPr lang="en-US" sz="1800" dirty="0">
                <a:solidFill>
                  <a:schemeClr val="bg1"/>
                </a:solidFill>
                <a:latin typeface="+mn-lt"/>
                <a:ea typeface="BatangChe" panose="020B0503020000020004" pitchFamily="49" charset="-127"/>
                <a:cs typeface="Aparajita" panose="020B0502040204020203" pitchFamily="18" charset="0"/>
              </a:rPr>
              <a:t>Save json file</a:t>
            </a:r>
            <a:endParaRPr lang="en-US" sz="1800" dirty="0">
              <a:solidFill>
                <a:schemeClr val="bg1"/>
              </a:solidFill>
              <a:latin typeface="+mn-lt"/>
              <a:cs typeface="Aparajita" panose="020B0502040204020203" pitchFamily="18" charset="0"/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695ED17B-F57D-4CE9-BDCA-1C89517F03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3987" y="2571750"/>
            <a:ext cx="2846439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with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open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(path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wb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file_handle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file_handle.write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s.content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9D6B90DD-2F80-436B-A533-8A2CB903E9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873" y="2575804"/>
            <a:ext cx="2846439" cy="52322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with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open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(path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"w"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file_handle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file_handle.write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s.text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FAA5958C-2379-4C21-9CC2-F935CC85CE13}"/>
              </a:ext>
            </a:extLst>
          </p:cNvPr>
          <p:cNvSpPr/>
          <p:nvPr/>
        </p:nvSpPr>
        <p:spPr>
          <a:xfrm>
            <a:off x="5685478" y="3154706"/>
            <a:ext cx="302342" cy="374176"/>
          </a:xfrm>
          <a:prstGeom prst="downArrow">
            <a:avLst/>
          </a:prstGeom>
          <a:solidFill>
            <a:srgbClr val="FF9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A03D68-6EB9-41BB-8BAB-91A7C5EE32F3}"/>
              </a:ext>
            </a:extLst>
          </p:cNvPr>
          <p:cNvSpPr txBox="1"/>
          <p:nvPr/>
        </p:nvSpPr>
        <p:spPr>
          <a:xfrm>
            <a:off x="4571950" y="3530745"/>
            <a:ext cx="33073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9900"/>
                </a:solidFill>
                <a:latin typeface="+mn-lt"/>
              </a:rPr>
              <a:t>Issue: get </a:t>
            </a:r>
            <a:r>
              <a:rPr lang="en-US" b="1" u="sng" dirty="0">
                <a:solidFill>
                  <a:srgbClr val="FF9900"/>
                </a:solidFill>
                <a:latin typeface="+mn-lt"/>
              </a:rPr>
              <a:t>zipped</a:t>
            </a:r>
            <a:r>
              <a:rPr lang="en-US" dirty="0">
                <a:solidFill>
                  <a:srgbClr val="FF9900"/>
                </a:solidFill>
                <a:latin typeface="+mn-lt"/>
              </a:rPr>
              <a:t>  json content! </a:t>
            </a: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87B9CAD6-A00B-4F17-AA68-7F06064C40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6112" y="3894267"/>
            <a:ext cx="5041074" cy="116955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zipfile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ZipFile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zf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ZipFile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filepath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     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convert the zip file to a python object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filename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zf.namelist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():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"_"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filename:       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Take only the file with the results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808080"/>
                </a:solidFill>
                <a:latin typeface="JetBrains Mono"/>
              </a:rPr>
              <a:t>     …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808080"/>
              </a:solidFill>
              <a:effectLst/>
              <a:latin typeface="JetBrains Mono"/>
            </a:endParaRPr>
          </a:p>
        </p:txBody>
      </p:sp>
      <p:pic>
        <p:nvPicPr>
          <p:cNvPr id="17" name="Picture 2" descr="Protein query-&gt;Protein database">
            <a:extLst>
              <a:ext uri="{FF2B5EF4-FFF2-40B4-BE49-F238E27FC236}">
                <a16:creationId xmlns:a16="http://schemas.microsoft.com/office/drawing/2014/main" id="{00B5354B-2301-438E-ACC3-C50CF09613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5922" y="0"/>
            <a:ext cx="1638879" cy="837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4485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lt"/>
              </a:rPr>
              <a:t>3. Protein Prediction</a:t>
            </a:r>
            <a:endParaRPr dirty="0">
              <a:latin typeface="+mn-lt"/>
            </a:endParaRPr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97A13ED-B696-43FD-A511-47AACB3417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75084"/>
            <a:ext cx="8583561" cy="249299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Blast_orfs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OrfList: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list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filename: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str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"temporary"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program: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str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Program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database: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str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Database_PDB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filters: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str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email: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str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file_type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"html"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keep_files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dict_matches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{}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orf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OrfList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n +=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file_name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orf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str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(n) +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"_"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filename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list_matches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Blast_sequence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orf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filename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file_name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program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=program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database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=database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filters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=filters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  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email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=email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file_type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file_type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keep_files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keep_files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dict_matches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orf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list_matches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time.sleep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Do not contact the server more often than once every 10 seconds.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"The job is complete for all the sequences!"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dict_matches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869ECAC-C1A8-443F-8912-1A7DF0D1EA58}"/>
              </a:ext>
            </a:extLst>
          </p:cNvPr>
          <p:cNvSpPr/>
          <p:nvPr/>
        </p:nvSpPr>
        <p:spPr>
          <a:xfrm>
            <a:off x="1663165" y="4245948"/>
            <a:ext cx="460912" cy="427703"/>
          </a:xfrm>
          <a:custGeom>
            <a:avLst/>
            <a:gdLst>
              <a:gd name="connsiteX0" fmla="*/ 0 w 460912"/>
              <a:gd name="connsiteY0" fmla="*/ 0 h 427703"/>
              <a:gd name="connsiteX1" fmla="*/ 287594 w 460912"/>
              <a:gd name="connsiteY1" fmla="*/ 95865 h 427703"/>
              <a:gd name="connsiteX2" fmla="*/ 398207 w 460912"/>
              <a:gd name="connsiteY2" fmla="*/ 169607 h 427703"/>
              <a:gd name="connsiteX3" fmla="*/ 457200 w 460912"/>
              <a:gd name="connsiteY3" fmla="*/ 280220 h 427703"/>
              <a:gd name="connsiteX4" fmla="*/ 449826 w 460912"/>
              <a:gd name="connsiteY4" fmla="*/ 427703 h 427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0912" h="427703">
                <a:moveTo>
                  <a:pt x="0" y="0"/>
                </a:moveTo>
                <a:cubicBezTo>
                  <a:pt x="110613" y="33798"/>
                  <a:pt x="221226" y="67597"/>
                  <a:pt x="287594" y="95865"/>
                </a:cubicBezTo>
                <a:cubicBezTo>
                  <a:pt x="353962" y="124133"/>
                  <a:pt x="369939" y="138881"/>
                  <a:pt x="398207" y="169607"/>
                </a:cubicBezTo>
                <a:cubicBezTo>
                  <a:pt x="426475" y="200333"/>
                  <a:pt x="448597" y="237204"/>
                  <a:pt x="457200" y="280220"/>
                </a:cubicBezTo>
                <a:cubicBezTo>
                  <a:pt x="465803" y="323236"/>
                  <a:pt x="457814" y="375469"/>
                  <a:pt x="449826" y="427703"/>
                </a:cubicBezTo>
              </a:path>
            </a:pathLst>
          </a:custGeom>
          <a:noFill/>
          <a:ln>
            <a:solidFill>
              <a:schemeClr val="bg1"/>
            </a:solidFill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3F38F0-B416-4F73-86D2-38028770C25F}"/>
              </a:ext>
            </a:extLst>
          </p:cNvPr>
          <p:cNvSpPr txBox="1"/>
          <p:nvPr/>
        </p:nvSpPr>
        <p:spPr>
          <a:xfrm>
            <a:off x="1984056" y="4716562"/>
            <a:ext cx="6710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Quantico" panose="020B0604020202020204" charset="0"/>
              </a:rPr>
              <a:t>GUI</a:t>
            </a:r>
          </a:p>
        </p:txBody>
      </p:sp>
      <p:pic>
        <p:nvPicPr>
          <p:cNvPr id="10" name="Picture 2" descr="Protein query-&gt;Protein database">
            <a:extLst>
              <a:ext uri="{FF2B5EF4-FFF2-40B4-BE49-F238E27FC236}">
                <a16:creationId xmlns:a16="http://schemas.microsoft.com/office/drawing/2014/main" id="{514E598B-2B7C-47E3-85BB-890414B054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5922" y="0"/>
            <a:ext cx="1638879" cy="837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0AF9133-C247-43D1-90E3-B365284BE887}"/>
              </a:ext>
            </a:extLst>
          </p:cNvPr>
          <p:cNvSpPr txBox="1"/>
          <p:nvPr/>
        </p:nvSpPr>
        <p:spPr>
          <a:xfrm>
            <a:off x="2423035" y="1514414"/>
            <a:ext cx="359681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marR="0" lvl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FFCF"/>
              </a:buClr>
              <a:buSzPts val="2400"/>
              <a:tabLst/>
              <a:defRPr/>
            </a:pPr>
            <a:r>
              <a:rPr kumimoji="0" lang="en-US" sz="2000" i="0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tillium Web Light"/>
                <a:sym typeface="Titillium Web Light"/>
              </a:rPr>
              <a:t>Wrapper function</a:t>
            </a:r>
          </a:p>
        </p:txBody>
      </p:sp>
    </p:spTree>
    <p:extLst>
      <p:ext uri="{BB962C8B-B14F-4D97-AF65-F5344CB8AC3E}">
        <p14:creationId xmlns:p14="http://schemas.microsoft.com/office/powerpoint/2010/main" val="1784816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8000">
              <a:schemeClr val="accent3"/>
            </a:gs>
            <a:gs pos="100000">
              <a:schemeClr val="accent1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9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Outline</a:t>
            </a:r>
            <a:endParaRPr dirty="0">
              <a:latin typeface="+mn-lt"/>
            </a:endParaRPr>
          </a:p>
        </p:txBody>
      </p:sp>
      <p:sp>
        <p:nvSpPr>
          <p:cNvPr id="241" name="Google Shape;241;p2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43" name="Google Shape;243;p29"/>
          <p:cNvSpPr/>
          <p:nvPr/>
        </p:nvSpPr>
        <p:spPr>
          <a:xfrm>
            <a:off x="3781245" y="2042480"/>
            <a:ext cx="3283231" cy="687345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3. Protein Prediction </a:t>
            </a:r>
            <a:endParaRPr dirty="0">
              <a:solidFill>
                <a:schemeClr val="bg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46" name="Google Shape;246;p29"/>
          <p:cNvSpPr/>
          <p:nvPr/>
        </p:nvSpPr>
        <p:spPr>
          <a:xfrm>
            <a:off x="1" y="2042307"/>
            <a:ext cx="2703928" cy="687345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Font typeface="Arial"/>
              <a:buNone/>
            </a:pPr>
            <a:r>
              <a:rPr lang="en-US" dirty="0">
                <a:solidFill>
                  <a:schemeClr val="bg1"/>
                </a:solidFill>
              </a:rPr>
              <a:t>1. Strands, Assemble!</a:t>
            </a:r>
            <a:endParaRPr dirty="0">
              <a:solidFill>
                <a:schemeClr val="bg1"/>
              </a:solidFill>
              <a:sym typeface="Titillium Web Light"/>
            </a:endParaRPr>
          </a:p>
        </p:txBody>
      </p:sp>
      <p:sp>
        <p:nvSpPr>
          <p:cNvPr id="249" name="Google Shape;249;p29"/>
          <p:cNvSpPr/>
          <p:nvPr/>
        </p:nvSpPr>
        <p:spPr>
          <a:xfrm>
            <a:off x="1890623" y="2042309"/>
            <a:ext cx="2563390" cy="687344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2. Central Dogma</a:t>
            </a:r>
            <a:endParaRPr dirty="0">
              <a:solidFill>
                <a:schemeClr val="bg1"/>
              </a:solidFill>
              <a:sym typeface="Titillium Web Light"/>
            </a:endParaRPr>
          </a:p>
        </p:txBody>
      </p:sp>
      <p:sp>
        <p:nvSpPr>
          <p:cNvPr id="13" name="Google Shape;249;p29">
            <a:extLst>
              <a:ext uri="{FF2B5EF4-FFF2-40B4-BE49-F238E27FC236}">
                <a16:creationId xmlns:a16="http://schemas.microsoft.com/office/drawing/2014/main" id="{747A19DD-BC8B-4F3C-8587-0A469688546F}"/>
              </a:ext>
            </a:extLst>
          </p:cNvPr>
          <p:cNvSpPr/>
          <p:nvPr/>
        </p:nvSpPr>
        <p:spPr>
          <a:xfrm>
            <a:off x="6710516" y="2042308"/>
            <a:ext cx="2433484" cy="687344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dirty="0">
                <a:solidFill>
                  <a:schemeClr val="bg1"/>
                </a:solidFill>
                <a:sym typeface="Titillium Web Light"/>
              </a:rPr>
              <a:t>4. GUI</a:t>
            </a:r>
            <a:endParaRPr dirty="0">
              <a:solidFill>
                <a:schemeClr val="bg1"/>
              </a:solidFill>
              <a:sym typeface="Titillium Web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3"/>
                </a:solidFill>
              </a:rPr>
              <a:t>13</a:t>
            </a:fld>
            <a:endParaRPr>
              <a:solidFill>
                <a:schemeClr val="accent3"/>
              </a:solidFill>
            </a:endParaRPr>
          </a:p>
        </p:txBody>
      </p:sp>
      <p:sp>
        <p:nvSpPr>
          <p:cNvPr id="328" name="Google Shape;328;p35"/>
          <p:cNvSpPr txBox="1">
            <a:spLocks noGrp="1"/>
          </p:cNvSpPr>
          <p:nvPr>
            <p:ph type="ctrTitle" idx="4294967295"/>
          </p:nvPr>
        </p:nvSpPr>
        <p:spPr>
          <a:xfrm>
            <a:off x="3265400" y="1613150"/>
            <a:ext cx="4852800" cy="1200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4"/>
                </a:solidFill>
              </a:rPr>
              <a:t>Thanks!</a:t>
            </a:r>
            <a:endParaRPr sz="9600">
              <a:solidFill>
                <a:schemeClr val="accent4"/>
              </a:solidFill>
            </a:endParaRPr>
          </a:p>
        </p:txBody>
      </p:sp>
      <p:sp>
        <p:nvSpPr>
          <p:cNvPr id="329" name="Google Shape;329;p35"/>
          <p:cNvSpPr txBox="1">
            <a:spLocks noGrp="1"/>
          </p:cNvSpPr>
          <p:nvPr>
            <p:ph type="subTitle" idx="4294967295"/>
          </p:nvPr>
        </p:nvSpPr>
        <p:spPr>
          <a:xfrm>
            <a:off x="3265400" y="2767748"/>
            <a:ext cx="4852800" cy="76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Any questions?</a:t>
            </a:r>
            <a:endParaRPr sz="1800" b="1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You can find me at @username &amp; user@mail.me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330" name="Google Shape;330;p35"/>
          <p:cNvCxnSpPr/>
          <p:nvPr/>
        </p:nvCxnSpPr>
        <p:spPr>
          <a:xfrm>
            <a:off x="0" y="2571750"/>
            <a:ext cx="11448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1" name="Google Shape;331;p35"/>
          <p:cNvSpPr/>
          <p:nvPr/>
        </p:nvSpPr>
        <p:spPr>
          <a:xfrm>
            <a:off x="1152300" y="1649850"/>
            <a:ext cx="1843800" cy="18438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2" name="Google Shape;332;p35"/>
          <p:cNvGrpSpPr/>
          <p:nvPr/>
        </p:nvGrpSpPr>
        <p:grpSpPr>
          <a:xfrm>
            <a:off x="1491429" y="2052012"/>
            <a:ext cx="1165552" cy="1039477"/>
            <a:chOff x="3927500" y="301425"/>
            <a:chExt cx="461550" cy="411625"/>
          </a:xfrm>
        </p:grpSpPr>
        <p:sp>
          <p:nvSpPr>
            <p:cNvPr id="333" name="Google Shape;333;p35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5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5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5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5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5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5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5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5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5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5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5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5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5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5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5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5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5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5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5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5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5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5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5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5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5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9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Outline</a:t>
            </a:r>
            <a:endParaRPr dirty="0">
              <a:latin typeface="+mn-lt"/>
            </a:endParaRPr>
          </a:p>
        </p:txBody>
      </p:sp>
      <p:sp>
        <p:nvSpPr>
          <p:cNvPr id="241" name="Google Shape;241;p2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43" name="Google Shape;243;p29"/>
          <p:cNvSpPr/>
          <p:nvPr/>
        </p:nvSpPr>
        <p:spPr>
          <a:xfrm>
            <a:off x="3781245" y="2042480"/>
            <a:ext cx="3283231" cy="687345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3. Protein Prediction </a:t>
            </a:r>
            <a:endParaRPr dirty="0">
              <a:solidFill>
                <a:schemeClr val="bg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46" name="Google Shape;246;p29"/>
          <p:cNvSpPr/>
          <p:nvPr/>
        </p:nvSpPr>
        <p:spPr>
          <a:xfrm>
            <a:off x="1" y="2042307"/>
            <a:ext cx="2703928" cy="687345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Font typeface="Arial"/>
              <a:buNone/>
            </a:pPr>
            <a:r>
              <a:rPr lang="en-US" dirty="0">
                <a:solidFill>
                  <a:schemeClr val="bg1"/>
                </a:solidFill>
              </a:rPr>
              <a:t>1. Strands, Assemble!</a:t>
            </a:r>
            <a:endParaRPr dirty="0">
              <a:solidFill>
                <a:schemeClr val="bg1"/>
              </a:solidFill>
              <a:sym typeface="Titillium Web Light"/>
            </a:endParaRPr>
          </a:p>
        </p:txBody>
      </p:sp>
      <p:sp>
        <p:nvSpPr>
          <p:cNvPr id="249" name="Google Shape;249;p29"/>
          <p:cNvSpPr/>
          <p:nvPr/>
        </p:nvSpPr>
        <p:spPr>
          <a:xfrm>
            <a:off x="1890623" y="2042309"/>
            <a:ext cx="2563390" cy="687344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2. Central Dogma</a:t>
            </a:r>
            <a:endParaRPr dirty="0">
              <a:solidFill>
                <a:schemeClr val="bg1"/>
              </a:solidFill>
              <a:sym typeface="Titillium Web Light"/>
            </a:endParaRPr>
          </a:p>
        </p:txBody>
      </p:sp>
    </p:spTree>
    <p:extLst>
      <p:ext uri="{BB962C8B-B14F-4D97-AF65-F5344CB8AC3E}">
        <p14:creationId xmlns:p14="http://schemas.microsoft.com/office/powerpoint/2010/main" val="853064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97530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lt"/>
              </a:rPr>
              <a:t>3. Protein Prediction</a:t>
            </a:r>
            <a:endParaRPr dirty="0">
              <a:latin typeface="+mn-lt"/>
            </a:endParaRPr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09FB36D-AA5A-43E3-B96B-A144631CCFF7}"/>
              </a:ext>
            </a:extLst>
          </p:cNvPr>
          <p:cNvGrpSpPr/>
          <p:nvPr/>
        </p:nvGrpSpPr>
        <p:grpSpPr>
          <a:xfrm>
            <a:off x="0" y="2115586"/>
            <a:ext cx="2893594" cy="770553"/>
            <a:chOff x="1163655" y="2396973"/>
            <a:chExt cx="2893594" cy="770553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BF4A10E-F438-4843-97AF-B462696ADD58}"/>
                </a:ext>
              </a:extLst>
            </p:cNvPr>
            <p:cNvSpPr txBox="1"/>
            <p:nvPr/>
          </p:nvSpPr>
          <p:spPr>
            <a:xfrm>
              <a:off x="1163655" y="2396973"/>
              <a:ext cx="202790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3’-ATGGTCCCAAT        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EE390FF-431B-4619-9609-7234B294129E}"/>
                </a:ext>
              </a:extLst>
            </p:cNvPr>
            <p:cNvSpPr txBox="1"/>
            <p:nvPr/>
          </p:nvSpPr>
          <p:spPr>
            <a:xfrm>
              <a:off x="1553498" y="2571750"/>
              <a:ext cx="202790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GGTCCCAATG       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B349C6C-E002-4F81-9BB4-7462D96A5E76}"/>
                </a:ext>
              </a:extLst>
            </p:cNvPr>
            <p:cNvSpPr txBox="1"/>
            <p:nvPr/>
          </p:nvSpPr>
          <p:spPr>
            <a:xfrm>
              <a:off x="1781356" y="2761651"/>
              <a:ext cx="202790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CCCAATGTTA        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5FFEED4-B3A4-43E9-924A-BC33F6F453F3}"/>
                </a:ext>
              </a:extLst>
            </p:cNvPr>
            <p:cNvSpPr txBox="1"/>
            <p:nvPr/>
          </p:nvSpPr>
          <p:spPr>
            <a:xfrm>
              <a:off x="2029345" y="2921305"/>
              <a:ext cx="202790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AATGTTATCGG -5’      </a:t>
              </a:r>
            </a:p>
          </p:txBody>
        </p:sp>
      </p:grpSp>
      <p:sp>
        <p:nvSpPr>
          <p:cNvPr id="4" name="Arrow: Right 3">
            <a:extLst>
              <a:ext uri="{FF2B5EF4-FFF2-40B4-BE49-F238E27FC236}">
                <a16:creationId xmlns:a16="http://schemas.microsoft.com/office/drawing/2014/main" id="{A964DB52-15C1-4BBA-BAA3-B723089282CA}"/>
              </a:ext>
            </a:extLst>
          </p:cNvPr>
          <p:cNvSpPr/>
          <p:nvPr/>
        </p:nvSpPr>
        <p:spPr>
          <a:xfrm>
            <a:off x="1690072" y="2277355"/>
            <a:ext cx="536776" cy="246221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20294E-5DF8-4CE1-9536-2602CD40E879}"/>
              </a:ext>
            </a:extLst>
          </p:cNvPr>
          <p:cNvSpPr txBox="1"/>
          <p:nvPr/>
        </p:nvSpPr>
        <p:spPr>
          <a:xfrm>
            <a:off x="2329308" y="2209032"/>
            <a:ext cx="26146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3’-ATGGTCCCAATGTTATCGG-5’     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2BE42533-FF9C-436B-804D-0A100FD26600}"/>
              </a:ext>
            </a:extLst>
          </p:cNvPr>
          <p:cNvSpPr/>
          <p:nvPr/>
        </p:nvSpPr>
        <p:spPr>
          <a:xfrm>
            <a:off x="4455658" y="2406921"/>
            <a:ext cx="536776" cy="246221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848047-8BEC-4682-A7BA-431CC5679FFF}"/>
              </a:ext>
            </a:extLst>
          </p:cNvPr>
          <p:cNvSpPr txBox="1"/>
          <p:nvPr/>
        </p:nvSpPr>
        <p:spPr>
          <a:xfrm>
            <a:off x="2273930" y="2420145"/>
            <a:ext cx="23791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FF00"/>
                </a:solidFill>
              </a:rPr>
              <a:t>5’-UACCAGGGUUACAAUAGCC-3’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E92F3D4-F00E-45A7-9B5D-D9CF459C8C31}"/>
              </a:ext>
            </a:extLst>
          </p:cNvPr>
          <p:cNvSpPr txBox="1"/>
          <p:nvPr/>
        </p:nvSpPr>
        <p:spPr>
          <a:xfrm>
            <a:off x="3063833" y="1909776"/>
            <a:ext cx="7993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Quantico" panose="020B0604020202020204" charset="0"/>
              </a:rPr>
              <a:t>DNA    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8AE211-A9C6-4CCA-A577-4F6D8CED8D18}"/>
              </a:ext>
            </a:extLst>
          </p:cNvPr>
          <p:cNvSpPr txBox="1"/>
          <p:nvPr/>
        </p:nvSpPr>
        <p:spPr>
          <a:xfrm>
            <a:off x="3048830" y="2641762"/>
            <a:ext cx="9256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FFFF00"/>
                </a:solidFill>
                <a:latin typeface="Quantico" panose="020B0604020202020204" charset="0"/>
              </a:rPr>
              <a:t>mRNA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FF93919-0FA1-4BF2-9229-CE10D46EA93D}"/>
              </a:ext>
            </a:extLst>
          </p:cNvPr>
          <p:cNvSpPr txBox="1"/>
          <p:nvPr/>
        </p:nvSpPr>
        <p:spPr>
          <a:xfrm>
            <a:off x="4992434" y="2240976"/>
            <a:ext cx="6552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rgbClr val="FFFF00"/>
                </a:solidFill>
              </a:rPr>
              <a:t>ORF 1</a:t>
            </a:r>
          </a:p>
          <a:p>
            <a:r>
              <a:rPr lang="en-US" sz="1000" b="1" dirty="0">
                <a:solidFill>
                  <a:srgbClr val="FFFF00"/>
                </a:solidFill>
              </a:rPr>
              <a:t>ORF 2</a:t>
            </a:r>
          </a:p>
          <a:p>
            <a:r>
              <a:rPr lang="en-US" sz="1000" b="1" dirty="0">
                <a:solidFill>
                  <a:srgbClr val="FFFF00"/>
                </a:solidFill>
              </a:rPr>
              <a:t>ORF 3</a:t>
            </a: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CA29E0DD-4B99-40A2-8352-EBD4318E503F}"/>
              </a:ext>
            </a:extLst>
          </p:cNvPr>
          <p:cNvSpPr/>
          <p:nvPr/>
        </p:nvSpPr>
        <p:spPr>
          <a:xfrm>
            <a:off x="5678398" y="2407503"/>
            <a:ext cx="536776" cy="246221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BF69F6-CEA0-4316-BA95-F07B82CD8D03}"/>
              </a:ext>
            </a:extLst>
          </p:cNvPr>
          <p:cNvSpPr txBox="1"/>
          <p:nvPr/>
        </p:nvSpPr>
        <p:spPr>
          <a:xfrm>
            <a:off x="6442072" y="2209032"/>
            <a:ext cx="1686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err="1">
                <a:solidFill>
                  <a:schemeClr val="accent3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Aminoacid</a:t>
            </a:r>
            <a:r>
              <a:rPr lang="en-US" sz="1000" b="1" dirty="0">
                <a:solidFill>
                  <a:schemeClr val="accent3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sequence 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0F24719-058E-41F8-AB7B-C679DFFB69A2}"/>
              </a:ext>
            </a:extLst>
          </p:cNvPr>
          <p:cNvSpPr txBox="1"/>
          <p:nvPr/>
        </p:nvSpPr>
        <p:spPr>
          <a:xfrm>
            <a:off x="6442073" y="2565137"/>
            <a:ext cx="1686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err="1">
                <a:solidFill>
                  <a:schemeClr val="accent3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Aminoacid</a:t>
            </a:r>
            <a:r>
              <a:rPr lang="en-US" sz="1000" b="1" dirty="0">
                <a:solidFill>
                  <a:schemeClr val="accent3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sequence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8F71C1-BBBA-4E1B-8261-030ECC7F6599}"/>
              </a:ext>
            </a:extLst>
          </p:cNvPr>
          <p:cNvSpPr txBox="1"/>
          <p:nvPr/>
        </p:nvSpPr>
        <p:spPr>
          <a:xfrm>
            <a:off x="6764362" y="3233932"/>
            <a:ext cx="10418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accent3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Quantico" panose="020B0604020202020204" charset="0"/>
              </a:rPr>
              <a:t>?</a:t>
            </a:r>
          </a:p>
        </p:txBody>
      </p:sp>
      <p:pic>
        <p:nvPicPr>
          <p:cNvPr id="2050" name="Picture 2" descr="Protein query-&gt;Protein database">
            <a:extLst>
              <a:ext uri="{FF2B5EF4-FFF2-40B4-BE49-F238E27FC236}">
                <a16:creationId xmlns:a16="http://schemas.microsoft.com/office/drawing/2014/main" id="{43962590-A7D7-48B4-9196-94BE1F3D4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8615" y="3224755"/>
            <a:ext cx="3389998" cy="1732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7BD027E-4C2A-4D51-B78C-66EE6415CE9E}"/>
              </a:ext>
            </a:extLst>
          </p:cNvPr>
          <p:cNvSpPr txBox="1"/>
          <p:nvPr/>
        </p:nvSpPr>
        <p:spPr>
          <a:xfrm>
            <a:off x="389101" y="1815636"/>
            <a:ext cx="7993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Quantico" panose="020B0604020202020204" charset="0"/>
              </a:rPr>
              <a:t>K-</a:t>
            </a:r>
            <a:r>
              <a:rPr lang="en-US" sz="1200" b="1" dirty="0" err="1">
                <a:solidFill>
                  <a:schemeClr val="bg1"/>
                </a:solidFill>
                <a:latin typeface="Quantico" panose="020B0604020202020204" charset="0"/>
              </a:rPr>
              <a:t>mers</a:t>
            </a:r>
            <a:r>
              <a:rPr lang="en-US" sz="1200" b="1" dirty="0">
                <a:solidFill>
                  <a:schemeClr val="bg1"/>
                </a:solidFill>
                <a:latin typeface="Quantico" panose="020B0604020202020204" charset="0"/>
              </a:rPr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2808815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lt"/>
              </a:rPr>
              <a:t>3. Protein Prediction</a:t>
            </a:r>
            <a:endParaRPr dirty="0">
              <a:latin typeface="+mn-lt"/>
            </a:endParaRPr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+mn-lt"/>
              </a:rPr>
              <a:t>4</a:t>
            </a:fld>
            <a:endParaRPr>
              <a:latin typeface="+mn-lt"/>
            </a:endParaRPr>
          </a:p>
        </p:txBody>
      </p:sp>
      <p:pic>
        <p:nvPicPr>
          <p:cNvPr id="3074" name="Picture 2" descr="Send mail  premium icon">
            <a:extLst>
              <a:ext uri="{FF2B5EF4-FFF2-40B4-BE49-F238E27FC236}">
                <a16:creationId xmlns:a16="http://schemas.microsoft.com/office/drawing/2014/main" id="{1E872D7D-14B7-4F0B-8CE1-35C56363A3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4784" y="2406620"/>
            <a:ext cx="607549" cy="607549"/>
          </a:xfrm>
          <a:prstGeom prst="rect">
            <a:avLst/>
          </a:prstGeom>
          <a:noFill/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D1094A40-8ED4-4DD2-87A6-99F6B35EF744}"/>
              </a:ext>
            </a:extLst>
          </p:cNvPr>
          <p:cNvGrpSpPr/>
          <p:nvPr/>
        </p:nvGrpSpPr>
        <p:grpSpPr>
          <a:xfrm>
            <a:off x="1484092" y="3024594"/>
            <a:ext cx="628929" cy="535052"/>
            <a:chOff x="4219300" y="3189196"/>
            <a:chExt cx="757180" cy="705299"/>
          </a:xfrm>
        </p:grpSpPr>
        <p:pic>
          <p:nvPicPr>
            <p:cNvPr id="17" name="Picture 16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30C0A82B-C347-46E6-A212-4491FB5C27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lum bright="70000" contrast="-70000"/>
            </a:blip>
            <a:stretch>
              <a:fillRect/>
            </a:stretch>
          </p:blipFill>
          <p:spPr>
            <a:xfrm>
              <a:off x="4219300" y="3189196"/>
              <a:ext cx="705299" cy="705299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229EEEF-F28B-4EA0-946D-14E91CDD5B5E}"/>
                </a:ext>
              </a:extLst>
            </p:cNvPr>
            <p:cNvSpPr txBox="1"/>
            <p:nvPr/>
          </p:nvSpPr>
          <p:spPr>
            <a:xfrm rot="19018808">
              <a:off x="4295831" y="3313736"/>
              <a:ext cx="680649" cy="344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bg1">
                      <a:lumMod val="95000"/>
                    </a:schemeClr>
                  </a:solidFill>
                  <a:latin typeface="+mn-lt"/>
                </a:rPr>
                <a:t>RID</a:t>
              </a: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BAD58649-A1C2-4E96-9FFE-D169288AD82D}"/>
              </a:ext>
            </a:extLst>
          </p:cNvPr>
          <p:cNvSpPr txBox="1"/>
          <p:nvPr/>
        </p:nvSpPr>
        <p:spPr>
          <a:xfrm>
            <a:off x="2109570" y="1890923"/>
            <a:ext cx="2442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marR="0" lvl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FFCF"/>
              </a:buClr>
              <a:buSzPts val="2400"/>
              <a:tabLst/>
              <a:defRPr/>
            </a:pPr>
            <a:r>
              <a:rPr kumimoji="0" lang="en-US" sz="18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sym typeface="Titillium Web Light"/>
              </a:rPr>
              <a:t>Build-up the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B72C6C4-5818-40F9-8389-3ADAEFA9A9C9}"/>
              </a:ext>
            </a:extLst>
          </p:cNvPr>
          <p:cNvSpPr txBox="1"/>
          <p:nvPr/>
        </p:nvSpPr>
        <p:spPr>
          <a:xfrm>
            <a:off x="2109570" y="2483947"/>
            <a:ext cx="22445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marR="0" lvl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FFCF"/>
              </a:buClr>
              <a:buSzPts val="2400"/>
              <a:tabLst/>
              <a:defRPr/>
            </a:pPr>
            <a:r>
              <a:rPr kumimoji="0" lang="en-US" sz="18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sym typeface="Titillium Web Light"/>
              </a:rPr>
              <a:t>Send the request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D1424E6-BD4E-442A-A6A6-DF6F43CBEC7C}"/>
              </a:ext>
            </a:extLst>
          </p:cNvPr>
          <p:cNvSpPr txBox="1"/>
          <p:nvPr/>
        </p:nvSpPr>
        <p:spPr>
          <a:xfrm>
            <a:off x="2109570" y="3043338"/>
            <a:ext cx="30370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marR="0" lvl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FFCF"/>
              </a:buClr>
              <a:buSzPts val="2400"/>
              <a:tabLst/>
              <a:defRPr/>
            </a:pPr>
            <a:r>
              <a:rPr kumimoji="0" lang="en-US" sz="18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sym typeface="Titillium Web Light"/>
              </a:rPr>
              <a:t>Get the Request ID (RID)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D3359CA-852F-4302-BAF1-B10E19B6C202}"/>
              </a:ext>
            </a:extLst>
          </p:cNvPr>
          <p:cNvSpPr txBox="1"/>
          <p:nvPr/>
        </p:nvSpPr>
        <p:spPr>
          <a:xfrm>
            <a:off x="2087706" y="3684634"/>
            <a:ext cx="23739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marR="0" lvl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FFCF"/>
              </a:buClr>
              <a:buSzPts val="2400"/>
              <a:tabLst/>
              <a:defRPr/>
            </a:pPr>
            <a:r>
              <a:rPr kumimoji="0" lang="en-US" sz="18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sym typeface="Titillium Web Light"/>
              </a:rPr>
              <a:t>Ask request Status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FDEC745-DF73-4790-98A5-34033D2F767F}"/>
              </a:ext>
            </a:extLst>
          </p:cNvPr>
          <p:cNvSpPr txBox="1"/>
          <p:nvPr/>
        </p:nvSpPr>
        <p:spPr>
          <a:xfrm>
            <a:off x="2087706" y="4379519"/>
            <a:ext cx="36528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marR="0" lvl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FFCF"/>
              </a:buClr>
              <a:buSzPts val="2400"/>
              <a:tabLst/>
              <a:defRPr/>
            </a:pPr>
            <a:r>
              <a:rPr kumimoji="0" lang="en-US" sz="18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sym typeface="Titillium Web Light"/>
              </a:rPr>
              <a:t>Get and Download the results</a:t>
            </a:r>
          </a:p>
        </p:txBody>
      </p:sp>
      <p:pic>
        <p:nvPicPr>
          <p:cNvPr id="29" name="Picture 28" descr="A picture containing text&#10;&#10;Description automatically generated">
            <a:extLst>
              <a:ext uri="{FF2B5EF4-FFF2-40B4-BE49-F238E27FC236}">
                <a16:creationId xmlns:a16="http://schemas.microsoft.com/office/drawing/2014/main" id="{542DB31E-B2C0-4037-B878-C633F1CCBE5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15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4297" y="1606291"/>
            <a:ext cx="435001" cy="733057"/>
          </a:xfrm>
          <a:prstGeom prst="rect">
            <a:avLst/>
          </a:prstGeom>
        </p:spPr>
      </p:pic>
      <p:grpSp>
        <p:nvGrpSpPr>
          <p:cNvPr id="47" name="Google Shape;987;p48">
            <a:extLst>
              <a:ext uri="{FF2B5EF4-FFF2-40B4-BE49-F238E27FC236}">
                <a16:creationId xmlns:a16="http://schemas.microsoft.com/office/drawing/2014/main" id="{3D330C7A-4BBD-43E6-9E1C-DFE355F7454D}"/>
              </a:ext>
            </a:extLst>
          </p:cNvPr>
          <p:cNvGrpSpPr/>
          <p:nvPr/>
        </p:nvGrpSpPr>
        <p:grpSpPr>
          <a:xfrm>
            <a:off x="1491476" y="3702734"/>
            <a:ext cx="507938" cy="467639"/>
            <a:chOff x="6649150" y="309350"/>
            <a:chExt cx="395800" cy="395800"/>
          </a:xfrm>
        </p:grpSpPr>
        <p:sp>
          <p:nvSpPr>
            <p:cNvPr id="48" name="Google Shape;988;p48">
              <a:extLst>
                <a:ext uri="{FF2B5EF4-FFF2-40B4-BE49-F238E27FC236}">
                  <a16:creationId xmlns:a16="http://schemas.microsoft.com/office/drawing/2014/main" id="{B9846431-A2A3-4ADB-9133-F164E8FB3152}"/>
                </a:ext>
              </a:extLst>
            </p:cNvPr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BEBEB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49" name="Google Shape;989;p48">
              <a:extLst>
                <a:ext uri="{FF2B5EF4-FFF2-40B4-BE49-F238E27FC236}">
                  <a16:creationId xmlns:a16="http://schemas.microsoft.com/office/drawing/2014/main" id="{847F00C7-89F0-477D-BB23-F0BD93201DC0}"/>
                </a:ext>
              </a:extLst>
            </p:cNvPr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0" name="Google Shape;990;p48">
              <a:extLst>
                <a:ext uri="{FF2B5EF4-FFF2-40B4-BE49-F238E27FC236}">
                  <a16:creationId xmlns:a16="http://schemas.microsoft.com/office/drawing/2014/main" id="{25AC32C9-4F8E-4E68-945B-E4A56B1B680E}"/>
                </a:ext>
              </a:extLst>
            </p:cNvPr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rgbClr val="BEBEB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1" name="Google Shape;991;p48">
              <a:extLst>
                <a:ext uri="{FF2B5EF4-FFF2-40B4-BE49-F238E27FC236}">
                  <a16:creationId xmlns:a16="http://schemas.microsoft.com/office/drawing/2014/main" id="{02D56931-04CE-40CB-8911-9A3069878CAA}"/>
                </a:ext>
              </a:extLst>
            </p:cNvPr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BEBEB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2" name="Google Shape;992;p48">
              <a:extLst>
                <a:ext uri="{FF2B5EF4-FFF2-40B4-BE49-F238E27FC236}">
                  <a16:creationId xmlns:a16="http://schemas.microsoft.com/office/drawing/2014/main" id="{C6B8C93C-50F4-41AF-8DD1-06ED9F1FB96A}"/>
                </a:ext>
              </a:extLst>
            </p:cNvPr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BEBEB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3" name="Google Shape;993;p48">
              <a:extLst>
                <a:ext uri="{FF2B5EF4-FFF2-40B4-BE49-F238E27FC236}">
                  <a16:creationId xmlns:a16="http://schemas.microsoft.com/office/drawing/2014/main" id="{F2ACE5B1-D928-4A74-971C-13255CF5E2FD}"/>
                </a:ext>
              </a:extLst>
            </p:cNvPr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rgbClr val="BEBEB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4" name="Google Shape;994;p48">
              <a:extLst>
                <a:ext uri="{FF2B5EF4-FFF2-40B4-BE49-F238E27FC236}">
                  <a16:creationId xmlns:a16="http://schemas.microsoft.com/office/drawing/2014/main" id="{DD3E8AF0-AEBB-443C-AC4A-CE7A055A80B3}"/>
                </a:ext>
              </a:extLst>
            </p:cNvPr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EBEB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5" name="Google Shape;995;p48">
              <a:extLst>
                <a:ext uri="{FF2B5EF4-FFF2-40B4-BE49-F238E27FC236}">
                  <a16:creationId xmlns:a16="http://schemas.microsoft.com/office/drawing/2014/main" id="{3D525D58-8DCD-48E3-B0EE-DB06AF183372}"/>
                </a:ext>
              </a:extLst>
            </p:cNvPr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rgbClr val="BEBEB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6" name="Google Shape;996;p48">
              <a:extLst>
                <a:ext uri="{FF2B5EF4-FFF2-40B4-BE49-F238E27FC236}">
                  <a16:creationId xmlns:a16="http://schemas.microsoft.com/office/drawing/2014/main" id="{35DA6DCF-5946-400D-A9ED-D38141527486}"/>
                </a:ext>
              </a:extLst>
            </p:cNvPr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rgbClr val="BEBEB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7" name="Google Shape;997;p48">
              <a:extLst>
                <a:ext uri="{FF2B5EF4-FFF2-40B4-BE49-F238E27FC236}">
                  <a16:creationId xmlns:a16="http://schemas.microsoft.com/office/drawing/2014/main" id="{E4B130AA-F511-40A7-9269-D5D3E0886F8C}"/>
                </a:ext>
              </a:extLst>
            </p:cNvPr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EBEB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8" name="Google Shape;998;p48">
              <a:extLst>
                <a:ext uri="{FF2B5EF4-FFF2-40B4-BE49-F238E27FC236}">
                  <a16:creationId xmlns:a16="http://schemas.microsoft.com/office/drawing/2014/main" id="{BEFD0A74-EC5F-4355-8050-6733C8BEC10B}"/>
                </a:ext>
              </a:extLst>
            </p:cNvPr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BEBEB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9" name="Google Shape;999;p48">
              <a:extLst>
                <a:ext uri="{FF2B5EF4-FFF2-40B4-BE49-F238E27FC236}">
                  <a16:creationId xmlns:a16="http://schemas.microsoft.com/office/drawing/2014/main" id="{F7214CCC-1587-4D3D-BA1B-64AD95920CD4}"/>
                </a:ext>
              </a:extLst>
            </p:cNvPr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rgbClr val="BEBEB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60" name="Google Shape;1000;p48">
              <a:extLst>
                <a:ext uri="{FF2B5EF4-FFF2-40B4-BE49-F238E27FC236}">
                  <a16:creationId xmlns:a16="http://schemas.microsoft.com/office/drawing/2014/main" id="{5185B39F-2D1F-4442-A6C2-8C20D983BFEE}"/>
                </a:ext>
              </a:extLst>
            </p:cNvPr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BEBEB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61" name="Google Shape;1001;p48">
              <a:extLst>
                <a:ext uri="{FF2B5EF4-FFF2-40B4-BE49-F238E27FC236}">
                  <a16:creationId xmlns:a16="http://schemas.microsoft.com/office/drawing/2014/main" id="{E6D288F5-4C2C-4D21-B4E8-9080CFB672DA}"/>
                </a:ext>
              </a:extLst>
            </p:cNvPr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rgbClr val="BEBEB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62" name="Google Shape;1002;p48">
              <a:extLst>
                <a:ext uri="{FF2B5EF4-FFF2-40B4-BE49-F238E27FC236}">
                  <a16:creationId xmlns:a16="http://schemas.microsoft.com/office/drawing/2014/main" id="{DE4E4EB6-2EA4-41B4-A540-E5747969C289}"/>
                </a:ext>
              </a:extLst>
            </p:cNvPr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EBEB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63" name="Google Shape;1003;p48">
              <a:extLst>
                <a:ext uri="{FF2B5EF4-FFF2-40B4-BE49-F238E27FC236}">
                  <a16:creationId xmlns:a16="http://schemas.microsoft.com/office/drawing/2014/main" id="{EB8246E9-25A0-47D3-8099-945EF42DDD4E}"/>
                </a:ext>
              </a:extLst>
            </p:cNvPr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BEBEB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64" name="Google Shape;1004;p48">
              <a:extLst>
                <a:ext uri="{FF2B5EF4-FFF2-40B4-BE49-F238E27FC236}">
                  <a16:creationId xmlns:a16="http://schemas.microsoft.com/office/drawing/2014/main" id="{1CE21BD1-4736-404B-ABEA-BB57C9AF6D17}"/>
                </a:ext>
              </a:extLst>
            </p:cNvPr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EBEB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65" name="Google Shape;1005;p48">
              <a:extLst>
                <a:ext uri="{FF2B5EF4-FFF2-40B4-BE49-F238E27FC236}">
                  <a16:creationId xmlns:a16="http://schemas.microsoft.com/office/drawing/2014/main" id="{4F142CAF-C5D8-44A3-BB70-8697DAE6FE50}"/>
                </a:ext>
              </a:extLst>
            </p:cNvPr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BEBEB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66" name="Google Shape;1006;p48">
              <a:extLst>
                <a:ext uri="{FF2B5EF4-FFF2-40B4-BE49-F238E27FC236}">
                  <a16:creationId xmlns:a16="http://schemas.microsoft.com/office/drawing/2014/main" id="{97D75E5E-C61B-43F2-952E-8A74524F0C81}"/>
                </a:ext>
              </a:extLst>
            </p:cNvPr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BEBEB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67" name="Google Shape;1007;p48">
              <a:extLst>
                <a:ext uri="{FF2B5EF4-FFF2-40B4-BE49-F238E27FC236}">
                  <a16:creationId xmlns:a16="http://schemas.microsoft.com/office/drawing/2014/main" id="{3CE31F83-356D-47B3-918C-E02A2E324552}"/>
                </a:ext>
              </a:extLst>
            </p:cNvPr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BEBEB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68" name="Google Shape;1008;p48">
              <a:extLst>
                <a:ext uri="{FF2B5EF4-FFF2-40B4-BE49-F238E27FC236}">
                  <a16:creationId xmlns:a16="http://schemas.microsoft.com/office/drawing/2014/main" id="{22E4CD1E-66E5-4B42-9E67-1183C75F6FD7}"/>
                </a:ext>
              </a:extLst>
            </p:cNvPr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BEBEB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69" name="Google Shape;1009;p48">
              <a:extLst>
                <a:ext uri="{FF2B5EF4-FFF2-40B4-BE49-F238E27FC236}">
                  <a16:creationId xmlns:a16="http://schemas.microsoft.com/office/drawing/2014/main" id="{3B31CEDA-27CE-465C-B52B-44A10DA70661}"/>
                </a:ext>
              </a:extLst>
            </p:cNvPr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BEBEB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70" name="Google Shape;1010;p48">
              <a:extLst>
                <a:ext uri="{FF2B5EF4-FFF2-40B4-BE49-F238E27FC236}">
                  <a16:creationId xmlns:a16="http://schemas.microsoft.com/office/drawing/2014/main" id="{F89228EB-8567-437D-8916-3C74AC3C3782}"/>
                </a:ext>
              </a:extLst>
            </p:cNvPr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EBEB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2691D66B-A73B-4BF0-8A62-75A2F55B6DAC}"/>
              </a:ext>
            </a:extLst>
          </p:cNvPr>
          <p:cNvPicPr>
            <a:picLocks noChangeAspect="1"/>
          </p:cNvPicPr>
          <p:nvPr/>
        </p:nvPicPr>
        <p:blipFill>
          <a:blip r:embed="rId8">
            <a:lum bright="70000" contrast="-70000"/>
          </a:blip>
          <a:stretch>
            <a:fillRect/>
          </a:stretch>
        </p:blipFill>
        <p:spPr>
          <a:xfrm>
            <a:off x="1503546" y="4346685"/>
            <a:ext cx="435001" cy="435001"/>
          </a:xfrm>
          <a:prstGeom prst="rect">
            <a:avLst/>
          </a:prstGeom>
          <a:ln>
            <a:noFill/>
          </a:ln>
        </p:spPr>
      </p:pic>
      <p:pic>
        <p:nvPicPr>
          <p:cNvPr id="41" name="Picture 2" descr="Protein query-&gt;Protein database">
            <a:extLst>
              <a:ext uri="{FF2B5EF4-FFF2-40B4-BE49-F238E27FC236}">
                <a16:creationId xmlns:a16="http://schemas.microsoft.com/office/drawing/2014/main" id="{A7484575-6324-4756-B288-4FF7EAD3C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5922" y="0"/>
            <a:ext cx="1638879" cy="837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Google Shape;125;p18">
            <a:extLst>
              <a:ext uri="{FF2B5EF4-FFF2-40B4-BE49-F238E27FC236}">
                <a16:creationId xmlns:a16="http://schemas.microsoft.com/office/drawing/2014/main" id="{4B24B11F-56F0-4882-8733-1FA8F0E473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541841" y="1636707"/>
            <a:ext cx="3411243" cy="2649351"/>
          </a:xfrm>
          <a:prstGeom prst="rect">
            <a:avLst/>
          </a:prstGeom>
          <a:ln>
            <a:solidFill>
              <a:srgbClr val="FFFF00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>
              <a:spcAft>
                <a:spcPts val="1200"/>
              </a:spcAft>
              <a:buNone/>
            </a:pPr>
            <a:r>
              <a:rPr lang="en-US" sz="1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Blast API Usage Guidelines:</a:t>
            </a:r>
          </a:p>
          <a:p>
            <a:pPr>
              <a:spcAft>
                <a:spcPts val="1200"/>
              </a:spcAft>
            </a:pPr>
            <a:r>
              <a:rPr lang="en-US" sz="1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Do not contact the server more often than once every 10 seconds.</a:t>
            </a:r>
          </a:p>
          <a:p>
            <a:r>
              <a:rPr lang="en-US" sz="1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Do not poll for any single RID more often than once a minute.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A4F311C-F0ED-4F32-BEB7-8A7D77A66281}"/>
              </a:ext>
            </a:extLst>
          </p:cNvPr>
          <p:cNvSpPr txBox="1"/>
          <p:nvPr/>
        </p:nvSpPr>
        <p:spPr>
          <a:xfrm>
            <a:off x="-945953" y="3040476"/>
            <a:ext cx="28023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marR="0" lvl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FFCF"/>
              </a:buClr>
              <a:buSzPts val="2400"/>
              <a:tabLst/>
              <a:defRPr/>
            </a:pPr>
            <a:r>
              <a:rPr kumimoji="0" lang="en-US" sz="1800" b="1" i="0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sym typeface="Titillium Web Light"/>
              </a:rPr>
              <a:t>Blast.py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F674D018-4E12-41AA-925D-BFCA29DBA0D0}"/>
              </a:ext>
            </a:extLst>
          </p:cNvPr>
          <p:cNvSpPr/>
          <p:nvPr/>
        </p:nvSpPr>
        <p:spPr>
          <a:xfrm rot="10800000">
            <a:off x="1005147" y="1606291"/>
            <a:ext cx="352957" cy="3308609"/>
          </a:xfrm>
          <a:prstGeom prst="rightBrac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uiExpand="1" build="p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lt"/>
              </a:rPr>
              <a:t>3. Protein Prediction</a:t>
            </a:r>
            <a:endParaRPr dirty="0">
              <a:latin typeface="+mn-lt"/>
            </a:endParaRPr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81EEE1-6028-41C3-8D1D-1E08A7CAC899}"/>
              </a:ext>
            </a:extLst>
          </p:cNvPr>
          <p:cNvSpPr txBox="1"/>
          <p:nvPr/>
        </p:nvSpPr>
        <p:spPr>
          <a:xfrm>
            <a:off x="731599" y="1805700"/>
            <a:ext cx="28150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marR="0" lvl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FFCF"/>
              </a:buClr>
              <a:buSzPts val="2400"/>
              <a:tabLst/>
              <a:defRPr/>
            </a:pPr>
            <a:r>
              <a:rPr kumimoji="0" lang="en-US" sz="2000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sym typeface="Titillium Web Light"/>
              </a:rPr>
              <a:t>Build-up the query</a:t>
            </a: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9216FFD9-51CF-4E73-B753-4B490C5119C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96598" y="1472753"/>
            <a:ext cx="435001" cy="733057"/>
          </a:xfrm>
          <a:prstGeom prst="rect">
            <a:avLst/>
          </a:prstGeom>
        </p:spPr>
      </p:pic>
      <p:sp>
        <p:nvSpPr>
          <p:cNvPr id="11" name="Rectangle 6">
            <a:extLst>
              <a:ext uri="{FF2B5EF4-FFF2-40B4-BE49-F238E27FC236}">
                <a16:creationId xmlns:a16="http://schemas.microsoft.com/office/drawing/2014/main" id="{7D6EA032-AB29-4166-9D86-526B0346AA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04" y="2571750"/>
            <a:ext cx="9144000" cy="152569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A9B7C6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A9B7C6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URL_endpoint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"https://blast.ncbi.nlm.nih.gov/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Blast.cgi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?"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A9B7C6"/>
              </a:solidFill>
              <a:effectLst/>
              <a:latin typeface="JetBrains Mono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PUT_Request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"CMD=put&amp;“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dirty="0">
              <a:solidFill>
                <a:srgbClr val="6A8759"/>
              </a:solidFill>
              <a:latin typeface="JetBrains Mono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Program 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"PROGRAM=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blastp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&amp;“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Database_PDB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"DATABASE=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pdb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“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6A8759"/>
              </a:solidFill>
              <a:effectLst/>
              <a:latin typeface="JetBrains Mono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" name="Picture 2" descr="Protein query-&gt;Protein database">
            <a:extLst>
              <a:ext uri="{FF2B5EF4-FFF2-40B4-BE49-F238E27FC236}">
                <a16:creationId xmlns:a16="http://schemas.microsoft.com/office/drawing/2014/main" id="{453AB8B2-E182-4598-8881-EA061556AB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5922" y="0"/>
            <a:ext cx="1638879" cy="837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59498A9-81F6-41BE-97E0-C320BE5A1531}"/>
              </a:ext>
            </a:extLst>
          </p:cNvPr>
          <p:cNvSpPr txBox="1"/>
          <p:nvPr/>
        </p:nvSpPr>
        <p:spPr>
          <a:xfrm>
            <a:off x="3037895" y="3486468"/>
            <a:ext cx="281509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marR="0" lvl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FFCF"/>
              </a:buClr>
              <a:buSzPts val="2400"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tillium Web Light"/>
                <a:sym typeface="Titillium Web Light"/>
              </a:rPr>
              <a:t>Default filters/parameters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A2BA45CF-FDC1-41DD-97B4-2D4BA4CD8BED}"/>
              </a:ext>
            </a:extLst>
          </p:cNvPr>
          <p:cNvSpPr/>
          <p:nvPr/>
        </p:nvSpPr>
        <p:spPr>
          <a:xfrm rot="10800000">
            <a:off x="2802465" y="3446585"/>
            <a:ext cx="235430" cy="444562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B1D700-3C27-42B5-A5AB-4B9FB349736D}"/>
              </a:ext>
            </a:extLst>
          </p:cNvPr>
          <p:cNvSpPr txBox="1"/>
          <p:nvPr/>
        </p:nvSpPr>
        <p:spPr>
          <a:xfrm>
            <a:off x="2933699" y="2205810"/>
            <a:ext cx="28150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marR="0" lvl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FFCF"/>
              </a:buClr>
              <a:buSzPts val="2400"/>
              <a:tabLst/>
              <a:defRPr/>
            </a:pPr>
            <a:r>
              <a:rPr kumimoji="0" lang="en-US" sz="1800" b="1" i="0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sym typeface="Titillium Web Light"/>
              </a:rPr>
              <a:t>Utils.py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E409E6-BCE4-4441-A22E-8DD319999DE1}"/>
              </a:ext>
            </a:extLst>
          </p:cNvPr>
          <p:cNvSpPr txBox="1"/>
          <p:nvPr/>
        </p:nvSpPr>
        <p:spPr>
          <a:xfrm>
            <a:off x="14404" y="4304319"/>
            <a:ext cx="95918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marR="0" lvl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FFCF"/>
              </a:buClr>
              <a:buSzPts val="2400"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sym typeface="Titillium Web Light"/>
              </a:rPr>
              <a:t>More filters : THRESHOLD, WORD_SIZE, </a:t>
            </a:r>
            <a:r>
              <a:rPr kumimoji="0" lang="en-US" sz="18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sym typeface="Titillium Web Light"/>
              </a:rPr>
              <a:t>ecc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sym typeface="Titillium Web Light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60371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3. Protein Prediction</a:t>
            </a:r>
            <a:endParaRPr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5" name="Picture 2" descr="Send mail  premium icon">
            <a:extLst>
              <a:ext uri="{FF2B5EF4-FFF2-40B4-BE49-F238E27FC236}">
                <a16:creationId xmlns:a16="http://schemas.microsoft.com/office/drawing/2014/main" id="{9E6FDB3B-B33A-4375-BFC4-3D06415FAF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927"/>
                    </a14:imgEffect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546" y="1768792"/>
            <a:ext cx="607549" cy="607549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B06141-52FE-46AD-94F6-B9BC2978CCE4}"/>
              </a:ext>
            </a:extLst>
          </p:cNvPr>
          <p:cNvSpPr txBox="1"/>
          <p:nvPr/>
        </p:nvSpPr>
        <p:spPr>
          <a:xfrm>
            <a:off x="804708" y="1814331"/>
            <a:ext cx="28150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marR="0" lvl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FFCF"/>
              </a:buClr>
              <a:buSzPts val="2400"/>
              <a:tabLst/>
              <a:defRPr/>
            </a:pPr>
            <a:r>
              <a:rPr kumimoji="0" lang="en-US" sz="2000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sym typeface="Titillium Web Light"/>
              </a:rPr>
              <a:t>Send the request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81D90B2-9225-4643-8682-C1117BB630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56015"/>
            <a:ext cx="9144000" cy="95410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A9B7C6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 =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requests.put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PUT_query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Submit the request to the BLAST site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808080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5DCA33-F7F5-44D0-8533-DEC65ECF1EEA}"/>
              </a:ext>
            </a:extLst>
          </p:cNvPr>
          <p:cNvSpPr txBox="1"/>
          <p:nvPr/>
        </p:nvSpPr>
        <p:spPr>
          <a:xfrm>
            <a:off x="0" y="2569906"/>
            <a:ext cx="4424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+mn-lt"/>
                <a:ea typeface="BatangChe" panose="020B0503020000020004" pitchFamily="49" charset="-127"/>
              </a:rPr>
              <a:t>Import </a:t>
            </a:r>
            <a:r>
              <a:rPr lang="en-US" sz="1800" b="1" dirty="0">
                <a:solidFill>
                  <a:schemeClr val="bg1"/>
                </a:solidFill>
                <a:latin typeface="+mn-lt"/>
                <a:ea typeface="BatangChe" panose="020B0503020000020004" pitchFamily="49" charset="-127"/>
                <a:cs typeface="Courier New" panose="02070309020205020404" pitchFamily="49" charset="0"/>
              </a:rPr>
              <a:t>request</a:t>
            </a:r>
            <a:r>
              <a:rPr lang="en-US" sz="1800" b="1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+mn-lt"/>
              </a:rPr>
              <a:t>module</a:t>
            </a:r>
            <a:endParaRPr lang="en-US" sz="1800" dirty="0">
              <a:solidFill>
                <a:schemeClr val="bg1"/>
              </a:solidFill>
              <a:latin typeface="+mn-lt"/>
              <a:cs typeface="Aparajita" panose="020B0502040204020203" pitchFamily="18" charset="0"/>
            </a:endParaRPr>
          </a:p>
        </p:txBody>
      </p:sp>
      <p:sp>
        <p:nvSpPr>
          <p:cNvPr id="14" name="Google Shape;125;p18">
            <a:extLst>
              <a:ext uri="{FF2B5EF4-FFF2-40B4-BE49-F238E27FC236}">
                <a16:creationId xmlns:a16="http://schemas.microsoft.com/office/drawing/2014/main" id="{AB16B0DD-4BF4-4BDD-8343-D2914A2A5B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85707" y="4138633"/>
            <a:ext cx="5955927" cy="30650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1">
              <a:spcAft>
                <a:spcPts val="1200"/>
              </a:spcAft>
            </a:pPr>
            <a:r>
              <a:rPr lang="en-US" sz="1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No more often than once every 10 seconds.</a:t>
            </a:r>
          </a:p>
        </p:txBody>
      </p:sp>
      <p:pic>
        <p:nvPicPr>
          <p:cNvPr id="15" name="Picture 2" descr="Protein query-&gt;Protein database">
            <a:extLst>
              <a:ext uri="{FF2B5EF4-FFF2-40B4-BE49-F238E27FC236}">
                <a16:creationId xmlns:a16="http://schemas.microsoft.com/office/drawing/2014/main" id="{28A205B4-C20C-4893-A7AF-8746177FE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5922" y="0"/>
            <a:ext cx="1638879" cy="837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2379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AC7-D3A5-47E2-ADA2-E3F4E9376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3. Protein Prediction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9EF289-8328-48EA-91C8-AD4035C8D8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2053576-7A10-45CB-9E53-1526EE610017}"/>
              </a:ext>
            </a:extLst>
          </p:cNvPr>
          <p:cNvGrpSpPr/>
          <p:nvPr/>
        </p:nvGrpSpPr>
        <p:grpSpPr>
          <a:xfrm>
            <a:off x="88488" y="1598117"/>
            <a:ext cx="628930" cy="535052"/>
            <a:chOff x="4219300" y="3189196"/>
            <a:chExt cx="757182" cy="705299"/>
          </a:xfrm>
        </p:grpSpPr>
        <p:pic>
          <p:nvPicPr>
            <p:cNvPr id="6" name="Picture 5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8508AEF9-1DB5-460A-90AB-E91B5B4EBA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lum bright="70000" contrast="-70000"/>
            </a:blip>
            <a:stretch>
              <a:fillRect/>
            </a:stretch>
          </p:blipFill>
          <p:spPr>
            <a:xfrm>
              <a:off x="4219300" y="3189196"/>
              <a:ext cx="705299" cy="705299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A4E92ED-ACF8-4BB9-ACB6-DA11CB08D8DD}"/>
                </a:ext>
              </a:extLst>
            </p:cNvPr>
            <p:cNvSpPr txBox="1"/>
            <p:nvPr/>
          </p:nvSpPr>
          <p:spPr>
            <a:xfrm rot="19018808">
              <a:off x="4295832" y="3313736"/>
              <a:ext cx="680650" cy="344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bg1">
                      <a:lumMod val="95000"/>
                    </a:schemeClr>
                  </a:solidFill>
                </a:rPr>
                <a:t>RID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F7F0290-B676-41B7-9377-E0335234216A}"/>
              </a:ext>
            </a:extLst>
          </p:cNvPr>
          <p:cNvSpPr txBox="1"/>
          <p:nvPr/>
        </p:nvSpPr>
        <p:spPr>
          <a:xfrm>
            <a:off x="590143" y="1598117"/>
            <a:ext cx="359681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marR="0" lvl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FFCF"/>
              </a:buClr>
              <a:buSzPts val="2400"/>
              <a:tabLst/>
              <a:defRPr/>
            </a:pPr>
            <a:r>
              <a:rPr kumimoji="0" lang="en-US" sz="2000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sym typeface="Titillium Web Light"/>
              </a:rPr>
              <a:t>Get the Request ID (RID)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712A8E1-6053-4EE5-B3EF-4C34E37D9255}"/>
              </a:ext>
            </a:extLst>
          </p:cNvPr>
          <p:cNvSpPr txBox="1"/>
          <p:nvPr/>
        </p:nvSpPr>
        <p:spPr>
          <a:xfrm>
            <a:off x="499860" y="2776693"/>
            <a:ext cx="229495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…</a:t>
            </a:r>
          </a:p>
          <a:p>
            <a:r>
              <a:rPr lang="en-US" dirty="0">
                <a:solidFill>
                  <a:schemeClr val="bg1"/>
                </a:solidFill>
                <a:latin typeface="+mn-lt"/>
              </a:rPr>
              <a:t>&lt;!--</a:t>
            </a:r>
            <a:r>
              <a:rPr lang="en-US" dirty="0" err="1">
                <a:solidFill>
                  <a:schemeClr val="bg1"/>
                </a:solidFill>
                <a:latin typeface="+mn-lt"/>
              </a:rPr>
              <a:t>QBlastInfoBegin</a:t>
            </a:r>
            <a:endParaRPr lang="en-US" dirty="0">
              <a:solidFill>
                <a:schemeClr val="bg1"/>
              </a:solidFill>
              <a:latin typeface="+mn-lt"/>
            </a:endParaRPr>
          </a:p>
          <a:p>
            <a:r>
              <a:rPr lang="en-US" dirty="0">
                <a:solidFill>
                  <a:schemeClr val="bg1"/>
                </a:solidFill>
                <a:latin typeface="+mn-lt"/>
              </a:rPr>
              <a:t>    RID = 0CS8M4J6013</a:t>
            </a:r>
          </a:p>
          <a:p>
            <a:r>
              <a:rPr lang="en-US" dirty="0">
                <a:solidFill>
                  <a:schemeClr val="bg1"/>
                </a:solidFill>
                <a:latin typeface="+mn-lt"/>
              </a:rPr>
              <a:t>    RTOE = 26</a:t>
            </a:r>
          </a:p>
          <a:p>
            <a:r>
              <a:rPr lang="en-US" dirty="0" err="1">
                <a:solidFill>
                  <a:schemeClr val="bg1"/>
                </a:solidFill>
                <a:latin typeface="+mn-lt"/>
              </a:rPr>
              <a:t>QBlastInfoEnd</a:t>
            </a:r>
            <a:endParaRPr lang="en-US" dirty="0">
              <a:solidFill>
                <a:schemeClr val="bg1"/>
              </a:solidFill>
              <a:latin typeface="+mn-lt"/>
            </a:endParaRPr>
          </a:p>
          <a:p>
            <a:r>
              <a:rPr lang="en-US" dirty="0">
                <a:solidFill>
                  <a:schemeClr val="bg1"/>
                </a:solidFill>
                <a:latin typeface="+mn-lt"/>
              </a:rPr>
              <a:t>--&gt;</a:t>
            </a:r>
          </a:p>
          <a:p>
            <a:r>
              <a:rPr lang="en-US" dirty="0">
                <a:solidFill>
                  <a:schemeClr val="bg1"/>
                </a:solidFill>
                <a:latin typeface="+mn-lt"/>
              </a:rPr>
              <a:t>&lt;/form&gt;</a:t>
            </a:r>
          </a:p>
          <a:p>
            <a:r>
              <a:rPr lang="en-US" dirty="0">
                <a:solidFill>
                  <a:schemeClr val="bg1"/>
                </a:solidFill>
                <a:latin typeface="+mn-lt"/>
              </a:rPr>
              <a:t>…		</a:t>
            </a: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3203CA2C-63F0-4D6E-889E-3A88D21818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0968" y="2133169"/>
            <a:ext cx="6563032" cy="304698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extract_attribute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(p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rid_attr: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str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=RID)-&gt;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str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""" Will go line by line through a file, searching for mentions of the 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rid_attribute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and extract/return the value</a:t>
            </a:r>
            <a:b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associated with it</a:t>
            </a:r>
            <a:b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:param p: str</a:t>
            </a:r>
            <a:b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    -response object generated by querying the server</a:t>
            </a:r>
            <a:b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:return: str.</a:t>
            </a:r>
            <a:b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    -attribute found in the response file (Default is "RID =").</a:t>
            </a:r>
            <a:b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"""</a:t>
            </a:r>
            <a:b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put_response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p.text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get html/text file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line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put_response.splitlines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rid_attr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line: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attribute_value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re.sub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rid_attr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line)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attribute_value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.join(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attribute_value.split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attribute_value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5" name="Picture 2" descr="Protein query-&gt;Protein database">
            <a:extLst>
              <a:ext uri="{FF2B5EF4-FFF2-40B4-BE49-F238E27FC236}">
                <a16:creationId xmlns:a16="http://schemas.microsoft.com/office/drawing/2014/main" id="{418EEED4-0E74-4C65-A7BF-0629EB78FA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5922" y="0"/>
            <a:ext cx="1638879" cy="837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5468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lt"/>
              </a:rPr>
              <a:t>3. Protein Prediction</a:t>
            </a:r>
            <a:endParaRPr dirty="0">
              <a:latin typeface="+mn-lt"/>
            </a:endParaRPr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2C4828-BE03-43D7-B627-224DC3AC2FBC}"/>
              </a:ext>
            </a:extLst>
          </p:cNvPr>
          <p:cNvSpPr txBox="1"/>
          <p:nvPr/>
        </p:nvSpPr>
        <p:spPr>
          <a:xfrm>
            <a:off x="689773" y="1669759"/>
            <a:ext cx="435313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marR="0" lvl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FFCF"/>
              </a:buClr>
              <a:buSzPts val="2400"/>
              <a:tabLst/>
              <a:defRPr/>
            </a:pPr>
            <a:r>
              <a:rPr kumimoji="0" lang="en-US" sz="20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sym typeface="Titillium Web Light"/>
              </a:rPr>
              <a:t>Ask request Status</a:t>
            </a:r>
          </a:p>
        </p:txBody>
      </p:sp>
      <p:grpSp>
        <p:nvGrpSpPr>
          <p:cNvPr id="12" name="Google Shape;987;p48">
            <a:extLst>
              <a:ext uri="{FF2B5EF4-FFF2-40B4-BE49-F238E27FC236}">
                <a16:creationId xmlns:a16="http://schemas.microsoft.com/office/drawing/2014/main" id="{13DF8027-2B8F-4188-8642-51F239445E3D}"/>
              </a:ext>
            </a:extLst>
          </p:cNvPr>
          <p:cNvGrpSpPr/>
          <p:nvPr/>
        </p:nvGrpSpPr>
        <p:grpSpPr>
          <a:xfrm>
            <a:off x="182492" y="1665773"/>
            <a:ext cx="507938" cy="467639"/>
            <a:chOff x="6649150" y="309350"/>
            <a:chExt cx="395800" cy="395800"/>
          </a:xfrm>
        </p:grpSpPr>
        <p:sp>
          <p:nvSpPr>
            <p:cNvPr id="13" name="Google Shape;988;p48">
              <a:extLst>
                <a:ext uri="{FF2B5EF4-FFF2-40B4-BE49-F238E27FC236}">
                  <a16:creationId xmlns:a16="http://schemas.microsoft.com/office/drawing/2014/main" id="{4CB2C4D2-A17A-4919-A897-6CCE68428222}"/>
                </a:ext>
              </a:extLst>
            </p:cNvPr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4" name="Google Shape;989;p48">
              <a:extLst>
                <a:ext uri="{FF2B5EF4-FFF2-40B4-BE49-F238E27FC236}">
                  <a16:creationId xmlns:a16="http://schemas.microsoft.com/office/drawing/2014/main" id="{C5AA8DEF-DF98-4993-ABBC-970F8B2CFA5B}"/>
                </a:ext>
              </a:extLst>
            </p:cNvPr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5" name="Google Shape;990;p48">
              <a:extLst>
                <a:ext uri="{FF2B5EF4-FFF2-40B4-BE49-F238E27FC236}">
                  <a16:creationId xmlns:a16="http://schemas.microsoft.com/office/drawing/2014/main" id="{86FA3563-A306-4B1F-BA73-3F483316601F}"/>
                </a:ext>
              </a:extLst>
            </p:cNvPr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6" name="Google Shape;991;p48">
              <a:extLst>
                <a:ext uri="{FF2B5EF4-FFF2-40B4-BE49-F238E27FC236}">
                  <a16:creationId xmlns:a16="http://schemas.microsoft.com/office/drawing/2014/main" id="{104310AF-F724-4780-82F4-A43FDA9F805B}"/>
                </a:ext>
              </a:extLst>
            </p:cNvPr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7" name="Google Shape;992;p48">
              <a:extLst>
                <a:ext uri="{FF2B5EF4-FFF2-40B4-BE49-F238E27FC236}">
                  <a16:creationId xmlns:a16="http://schemas.microsoft.com/office/drawing/2014/main" id="{83443D17-6B93-4032-B338-9DB81C68D532}"/>
                </a:ext>
              </a:extLst>
            </p:cNvPr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8" name="Google Shape;993;p48">
              <a:extLst>
                <a:ext uri="{FF2B5EF4-FFF2-40B4-BE49-F238E27FC236}">
                  <a16:creationId xmlns:a16="http://schemas.microsoft.com/office/drawing/2014/main" id="{70D96310-26C9-43A9-B9E2-E9CFC50B3723}"/>
                </a:ext>
              </a:extLst>
            </p:cNvPr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9" name="Google Shape;994;p48">
              <a:extLst>
                <a:ext uri="{FF2B5EF4-FFF2-40B4-BE49-F238E27FC236}">
                  <a16:creationId xmlns:a16="http://schemas.microsoft.com/office/drawing/2014/main" id="{42FAF9BD-1C36-40F6-B418-91D2D7709DC7}"/>
                </a:ext>
              </a:extLst>
            </p:cNvPr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0" name="Google Shape;995;p48">
              <a:extLst>
                <a:ext uri="{FF2B5EF4-FFF2-40B4-BE49-F238E27FC236}">
                  <a16:creationId xmlns:a16="http://schemas.microsoft.com/office/drawing/2014/main" id="{5E558506-D198-44AA-91C9-C57550C5035F}"/>
                </a:ext>
              </a:extLst>
            </p:cNvPr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1" name="Google Shape;996;p48">
              <a:extLst>
                <a:ext uri="{FF2B5EF4-FFF2-40B4-BE49-F238E27FC236}">
                  <a16:creationId xmlns:a16="http://schemas.microsoft.com/office/drawing/2014/main" id="{A4986C90-A875-4A6F-9DDF-C83EF5CE23DA}"/>
                </a:ext>
              </a:extLst>
            </p:cNvPr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2" name="Google Shape;997;p48">
              <a:extLst>
                <a:ext uri="{FF2B5EF4-FFF2-40B4-BE49-F238E27FC236}">
                  <a16:creationId xmlns:a16="http://schemas.microsoft.com/office/drawing/2014/main" id="{C89F5C03-BF59-4799-ABC6-BC76301605FB}"/>
                </a:ext>
              </a:extLst>
            </p:cNvPr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3" name="Google Shape;998;p48">
              <a:extLst>
                <a:ext uri="{FF2B5EF4-FFF2-40B4-BE49-F238E27FC236}">
                  <a16:creationId xmlns:a16="http://schemas.microsoft.com/office/drawing/2014/main" id="{C8732C30-E3EE-48AB-A91F-19945421B6D3}"/>
                </a:ext>
              </a:extLst>
            </p:cNvPr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4" name="Google Shape;999;p48">
              <a:extLst>
                <a:ext uri="{FF2B5EF4-FFF2-40B4-BE49-F238E27FC236}">
                  <a16:creationId xmlns:a16="http://schemas.microsoft.com/office/drawing/2014/main" id="{FA1F626A-6F2D-4490-BB88-9B14D9651E93}"/>
                </a:ext>
              </a:extLst>
            </p:cNvPr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5" name="Google Shape;1000;p48">
              <a:extLst>
                <a:ext uri="{FF2B5EF4-FFF2-40B4-BE49-F238E27FC236}">
                  <a16:creationId xmlns:a16="http://schemas.microsoft.com/office/drawing/2014/main" id="{52C0B231-86AB-4A11-8E97-47B5692D3C00}"/>
                </a:ext>
              </a:extLst>
            </p:cNvPr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6" name="Google Shape;1001;p48">
              <a:extLst>
                <a:ext uri="{FF2B5EF4-FFF2-40B4-BE49-F238E27FC236}">
                  <a16:creationId xmlns:a16="http://schemas.microsoft.com/office/drawing/2014/main" id="{7603A21E-F79F-4FE0-A85D-48182738FACF}"/>
                </a:ext>
              </a:extLst>
            </p:cNvPr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7" name="Google Shape;1002;p48">
              <a:extLst>
                <a:ext uri="{FF2B5EF4-FFF2-40B4-BE49-F238E27FC236}">
                  <a16:creationId xmlns:a16="http://schemas.microsoft.com/office/drawing/2014/main" id="{AD1C447B-0EF8-4175-996A-186DB73C78BF}"/>
                </a:ext>
              </a:extLst>
            </p:cNvPr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8" name="Google Shape;1003;p48">
              <a:extLst>
                <a:ext uri="{FF2B5EF4-FFF2-40B4-BE49-F238E27FC236}">
                  <a16:creationId xmlns:a16="http://schemas.microsoft.com/office/drawing/2014/main" id="{425B605F-7105-41D6-9A26-70C03CF54748}"/>
                </a:ext>
              </a:extLst>
            </p:cNvPr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9" name="Google Shape;1004;p48">
              <a:extLst>
                <a:ext uri="{FF2B5EF4-FFF2-40B4-BE49-F238E27FC236}">
                  <a16:creationId xmlns:a16="http://schemas.microsoft.com/office/drawing/2014/main" id="{7909BA5B-5407-4D5D-BC0C-3E08351BDC5B}"/>
                </a:ext>
              </a:extLst>
            </p:cNvPr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0" name="Google Shape;1005;p48">
              <a:extLst>
                <a:ext uri="{FF2B5EF4-FFF2-40B4-BE49-F238E27FC236}">
                  <a16:creationId xmlns:a16="http://schemas.microsoft.com/office/drawing/2014/main" id="{95DAD749-7B54-4ED0-8A63-8D351A5CBF34}"/>
                </a:ext>
              </a:extLst>
            </p:cNvPr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1" name="Google Shape;1006;p48">
              <a:extLst>
                <a:ext uri="{FF2B5EF4-FFF2-40B4-BE49-F238E27FC236}">
                  <a16:creationId xmlns:a16="http://schemas.microsoft.com/office/drawing/2014/main" id="{B2982400-DA6F-4694-B741-E631C829FE29}"/>
                </a:ext>
              </a:extLst>
            </p:cNvPr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2" name="Google Shape;1007;p48">
              <a:extLst>
                <a:ext uri="{FF2B5EF4-FFF2-40B4-BE49-F238E27FC236}">
                  <a16:creationId xmlns:a16="http://schemas.microsoft.com/office/drawing/2014/main" id="{DFBD9E02-C706-4BB1-8218-81E840025D11}"/>
                </a:ext>
              </a:extLst>
            </p:cNvPr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3" name="Google Shape;1008;p48">
              <a:extLst>
                <a:ext uri="{FF2B5EF4-FFF2-40B4-BE49-F238E27FC236}">
                  <a16:creationId xmlns:a16="http://schemas.microsoft.com/office/drawing/2014/main" id="{8D3835EA-6D5A-4EE2-80B6-FAA641FDE44B}"/>
                </a:ext>
              </a:extLst>
            </p:cNvPr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4" name="Google Shape;1009;p48">
              <a:extLst>
                <a:ext uri="{FF2B5EF4-FFF2-40B4-BE49-F238E27FC236}">
                  <a16:creationId xmlns:a16="http://schemas.microsoft.com/office/drawing/2014/main" id="{B14C2AF0-0D09-4FE3-94B4-CD36AF893686}"/>
                </a:ext>
              </a:extLst>
            </p:cNvPr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5" name="Google Shape;1010;p48">
              <a:extLst>
                <a:ext uri="{FF2B5EF4-FFF2-40B4-BE49-F238E27FC236}">
                  <a16:creationId xmlns:a16="http://schemas.microsoft.com/office/drawing/2014/main" id="{4EB9DF64-37AB-49A5-B3B5-07CE93C0A752}"/>
                </a:ext>
              </a:extLst>
            </p:cNvPr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sp>
        <p:nvSpPr>
          <p:cNvPr id="4" name="Rectangle 1">
            <a:extLst>
              <a:ext uri="{FF2B5EF4-FFF2-40B4-BE49-F238E27FC236}">
                <a16:creationId xmlns:a16="http://schemas.microsoft.com/office/drawing/2014/main" id="{B82A150A-80FC-40A7-B948-DE2A23D8FA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340318"/>
            <a:ext cx="9144000" cy="267765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check_request_status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rid: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str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)-&gt;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str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""" Check the status ID and when ready download the results as html file</a:t>
            </a:r>
            <a:b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b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:param rid: str</a:t>
            </a:r>
            <a:b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    -Request ID returned when the search was submitted</a:t>
            </a:r>
            <a:b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:return: str</a:t>
            </a:r>
            <a:b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    -Status of the research</a:t>
            </a:r>
            <a:b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    """</a:t>
            </a:r>
            <a:b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url_submit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URL +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'CMD=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Get&amp;FORMAT_OBJECT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SearchInfo&amp;RID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='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rid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Submit the request of the status: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submit_request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requests.get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url_submit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query_status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extract_attribute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submit_request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"Status="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query_status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7" name="Picture 2" descr="Protein query-&gt;Protein database">
            <a:extLst>
              <a:ext uri="{FF2B5EF4-FFF2-40B4-BE49-F238E27FC236}">
                <a16:creationId xmlns:a16="http://schemas.microsoft.com/office/drawing/2014/main" id="{C939A32A-583E-4613-8EB0-19BF0A7C5F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5922" y="0"/>
            <a:ext cx="1638879" cy="837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6696DB80-DD9F-40CC-8603-90A8720511EF}"/>
              </a:ext>
            </a:extLst>
          </p:cNvPr>
          <p:cNvSpPr txBox="1"/>
          <p:nvPr/>
        </p:nvSpPr>
        <p:spPr>
          <a:xfrm>
            <a:off x="6129494" y="3422868"/>
            <a:ext cx="271305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Do not poll for any single RID more often than once a minute.</a:t>
            </a:r>
          </a:p>
        </p:txBody>
      </p:sp>
    </p:spTree>
    <p:extLst>
      <p:ext uri="{BB962C8B-B14F-4D97-AF65-F5344CB8AC3E}">
        <p14:creationId xmlns:p14="http://schemas.microsoft.com/office/powerpoint/2010/main" val="2931199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lt"/>
              </a:rPr>
              <a:t>3. Protein Prediction</a:t>
            </a:r>
            <a:endParaRPr dirty="0">
              <a:latin typeface="+mn-lt"/>
            </a:endParaRPr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95E38D-CA34-44C8-AB2C-F55E65DBC51E}"/>
              </a:ext>
            </a:extLst>
          </p:cNvPr>
          <p:cNvSpPr txBox="1"/>
          <p:nvPr/>
        </p:nvSpPr>
        <p:spPr>
          <a:xfrm>
            <a:off x="495864" y="1622199"/>
            <a:ext cx="359681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marR="0" lvl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FFCF"/>
              </a:buClr>
              <a:buSzPts val="2400"/>
              <a:tabLst/>
              <a:defRPr/>
            </a:pPr>
            <a:r>
              <a:rPr kumimoji="0" lang="en-US" sz="2000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tillium Web Light"/>
                <a:sym typeface="Titillium Web Light"/>
              </a:rPr>
              <a:t>Get and Download the results</a:t>
            </a:r>
          </a:p>
        </p:txBody>
      </p:sp>
      <p:pic>
        <p:nvPicPr>
          <p:cNvPr id="7" name="Picture 6" descr="Shape&#10;&#10;Description automatically generated with low confidence">
            <a:extLst>
              <a:ext uri="{FF2B5EF4-FFF2-40B4-BE49-F238E27FC236}">
                <a16:creationId xmlns:a16="http://schemas.microsoft.com/office/drawing/2014/main" id="{0580E6F6-29AF-4127-A4D0-02849B4F8E2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18960" y="1551973"/>
            <a:ext cx="435001" cy="4350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097E786-63C8-4ED0-9969-A1DDC141C3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253473"/>
            <a:ext cx="9217742" cy="286232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get_results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rid: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str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response_format: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str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"html"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</a:b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GET_query_head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URL +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CMD=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get&amp;RID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 </a:t>
            </a:r>
            <a:r>
              <a:rPr kumimoji="0" lang="en-US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A9B7C6"/>
                </a:solidFill>
                <a:effectLst/>
                <a:uLnTx/>
                <a:uFillTx/>
                <a:latin typeface="JetBrains Mono"/>
                <a:cs typeface="Arial"/>
                <a:sym typeface="Arial"/>
              </a:rPr>
              <a:t>+ rid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kumimoji="0" lang="en-US" altLang="en-US" sz="1200" b="0" i="0" u="none" strike="noStrike" kern="0" cap="none" spc="0" normalizeH="0" baseline="0" noProof="0" dirty="0">
              <a:ln>
                <a:noFill/>
              </a:ln>
              <a:solidFill>
                <a:srgbClr val="A9B7C6"/>
              </a:solidFill>
              <a:effectLst/>
              <a:uLnTx/>
              <a:uFillTx/>
              <a:latin typeface="JetBrains Mono"/>
              <a:cs typeface="Arial"/>
              <a:sym typeface="Arial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response_format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"json"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GET_query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GET_query_head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+ rid +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"&amp;FORMAT_TYPE=JSON2"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/CMD=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get&amp;RID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=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rid&amp;FORMAT_TYPE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=JSON2""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requests.get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GET_query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not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s.ok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GET_query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returned bad status code: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s.status_code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else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GET_query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Picture 2" descr="Protein query-&gt;Protein database">
            <a:extLst>
              <a:ext uri="{FF2B5EF4-FFF2-40B4-BE49-F238E27FC236}">
                <a16:creationId xmlns:a16="http://schemas.microsoft.com/office/drawing/2014/main" id="{360F51EF-4597-4726-85DE-36A94756FE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5922" y="0"/>
            <a:ext cx="1638879" cy="837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6299847"/>
      </p:ext>
    </p:extLst>
  </p:cSld>
  <p:clrMapOvr>
    <a:masterClrMapping/>
  </p:clrMapOvr>
</p:sld>
</file>

<file path=ppt/theme/theme1.xml><?xml version="1.0" encoding="utf-8"?>
<a:theme xmlns:a="http://schemas.openxmlformats.org/drawingml/2006/main" name="Juno template">
  <a:themeElements>
    <a:clrScheme name="Custom 347">
      <a:dk1>
        <a:srgbClr val="08303F"/>
      </a:dk1>
      <a:lt1>
        <a:srgbClr val="FFFFFF"/>
      </a:lt1>
      <a:dk2>
        <a:srgbClr val="738188"/>
      </a:dk2>
      <a:lt2>
        <a:srgbClr val="D6FFCF"/>
      </a:lt2>
      <a:accent1>
        <a:srgbClr val="08303F"/>
      </a:accent1>
      <a:accent2>
        <a:srgbClr val="145C6B"/>
      </a:accent2>
      <a:accent3>
        <a:srgbClr val="17727E"/>
      </a:accent3>
      <a:accent4>
        <a:srgbClr val="198D8C"/>
      </a:accent4>
      <a:accent5>
        <a:srgbClr val="60B4AC"/>
      </a:accent5>
      <a:accent6>
        <a:srgbClr val="A1D3B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1615</TotalTime>
  <Words>1234</Words>
  <Application>Microsoft Office PowerPoint</Application>
  <PresentationFormat>On-screen Show (16:9)</PresentationFormat>
  <Paragraphs>121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Calibri</vt:lpstr>
      <vt:lpstr>JetBrains Mono</vt:lpstr>
      <vt:lpstr>Titillium Web Light</vt:lpstr>
      <vt:lpstr>Wingdings</vt:lpstr>
      <vt:lpstr>Quantico</vt:lpstr>
      <vt:lpstr>Titillium Web</vt:lpstr>
      <vt:lpstr>Arial</vt:lpstr>
      <vt:lpstr>Juno template</vt:lpstr>
      <vt:lpstr>Programming Project 03 </vt:lpstr>
      <vt:lpstr>Outline</vt:lpstr>
      <vt:lpstr>3. Protein Prediction</vt:lpstr>
      <vt:lpstr>3. Protein Prediction</vt:lpstr>
      <vt:lpstr>3. Protein Prediction</vt:lpstr>
      <vt:lpstr>3. Protein Prediction</vt:lpstr>
      <vt:lpstr>3. Protein Prediction</vt:lpstr>
      <vt:lpstr>3. Protein Prediction</vt:lpstr>
      <vt:lpstr>3. Protein Prediction</vt:lpstr>
      <vt:lpstr>3. Protein Prediction</vt:lpstr>
      <vt:lpstr>3. Protein Prediction</vt:lpstr>
      <vt:lpstr>Outline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Project 03 </dc:title>
  <cp:lastModifiedBy>Elena Xerxa</cp:lastModifiedBy>
  <cp:revision>30</cp:revision>
  <dcterms:modified xsi:type="dcterms:W3CDTF">2022-02-14T13:00:56Z</dcterms:modified>
</cp:coreProperties>
</file>